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81" r:id="rId8"/>
    <p:sldId id="284" r:id="rId9"/>
    <p:sldId id="280" r:id="rId10"/>
    <p:sldId id="262" r:id="rId11"/>
    <p:sldId id="263" r:id="rId12"/>
    <p:sldId id="264" r:id="rId13"/>
    <p:sldId id="265" r:id="rId14"/>
    <p:sldId id="266" r:id="rId15"/>
    <p:sldId id="267" r:id="rId16"/>
    <p:sldId id="268" r:id="rId17"/>
    <p:sldId id="269" r:id="rId18"/>
    <p:sldId id="270" r:id="rId19"/>
    <p:sldId id="271" r:id="rId20"/>
    <p:sldId id="272" r:id="rId21"/>
    <p:sldId id="282" r:id="rId22"/>
    <p:sldId id="283" r:id="rId23"/>
    <p:sldId id="274" r:id="rId24"/>
    <p:sldId id="275" r:id="rId25"/>
    <p:sldId id="277" r:id="rId26"/>
    <p:sldId id="278" r:id="rId27"/>
    <p:sldId id="279" r:id="rId28"/>
  </p:sldIdLst>
  <p:sldSz cx="12192000" cy="6858000"/>
  <p:notesSz cx="6858000" cy="9144000"/>
  <p:embeddedFontLst>
    <p:embeddedFont>
      <p:font typeface="Georgia" panose="02040502050405020303" pitchFamily="18" charset="0"/>
      <p:regular r:id="rId30"/>
      <p:bold r:id="rId31"/>
      <p:italic r:id="rId32"/>
      <p:boldItalic r:id="rId33"/>
    </p:embeddedFont>
    <p:embeddedFont>
      <p:font typeface="Helvetica Neue" panose="020B0604020202020204" charset="0"/>
      <p:regular r:id="rId34"/>
      <p:bold r:id="rId35"/>
      <p:italic r:id="rId36"/>
      <p:boldItalic r:id="rId37"/>
    </p:embeddedFont>
    <p:embeddedFont>
      <p:font typeface="IBM Plex Sans" panose="020B0503050203000203" pitchFamily="34" charset="0"/>
      <p:regular r:id="rId38"/>
      <p:bold r:id="rId39"/>
      <p:italic r:id="rId40"/>
      <p:boldItalic r:id="rId41"/>
    </p:embeddedFont>
    <p:embeddedFont>
      <p:font typeface="IBM Plex Sans ExtraLight" panose="020B0303050203000203" pitchFamily="34" charset="0"/>
      <p:regular r:id="rId42"/>
      <p:bold r:id="rId43"/>
      <p:italic r:id="rId44"/>
      <p:boldItalic r:id="rId45"/>
    </p:embeddedFont>
    <p:embeddedFont>
      <p:font typeface="IBM Plex Sans Medium" panose="020B0603050203000203" pitchFamily="34" charset="0"/>
      <p:regular r:id="rId46"/>
      <p:bold r:id="rId47"/>
      <p:italic r:id="rId48"/>
      <p:boldItalic r:id="rId49"/>
    </p:embeddedFont>
    <p:embeddedFont>
      <p:font typeface="IBM Plex Sans SemiBold" panose="020B07030502030002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3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C7EED-2B86-4473-BA26-9FADE123F901}" v="33" dt="2025-10-04T15:48:04.713"/>
  </p1510:revLst>
</p1510:revInfo>
</file>

<file path=ppt/tableStyles.xml><?xml version="1.0" encoding="utf-8"?>
<a:tblStyleLst xmlns:a="http://schemas.openxmlformats.org/drawingml/2006/main" def="{A207AADC-7574-4F05-9A8F-09FE12CA9264}">
  <a:tblStyle styleId="{A207AADC-7574-4F05-9A8F-09FE12CA926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imer DeCusatis" userId="3ed13094-d5b6-4b34-9dcc-b105f45920a1" providerId="ADAL" clId="{32382365-104F-45DF-9897-00B17861E5EE}"/>
    <pc:docChg chg="custSel addSld delSld modSld sldOrd">
      <pc:chgData name="Casimer DeCusatis" userId="3ed13094-d5b6-4b34-9dcc-b105f45920a1" providerId="ADAL" clId="{32382365-104F-45DF-9897-00B17861E5EE}" dt="2025-10-04T15:49:25.725" v="2504" actId="729"/>
      <pc:docMkLst>
        <pc:docMk/>
      </pc:docMkLst>
      <pc:sldChg chg="modSp mod">
        <pc:chgData name="Casimer DeCusatis" userId="3ed13094-d5b6-4b34-9dcc-b105f45920a1" providerId="ADAL" clId="{32382365-104F-45DF-9897-00B17861E5EE}" dt="2025-10-04T14:57:25.341" v="229" actId="20577"/>
        <pc:sldMkLst>
          <pc:docMk/>
          <pc:sldMk cId="0" sldId="256"/>
        </pc:sldMkLst>
        <pc:spChg chg="mod">
          <ac:chgData name="Casimer DeCusatis" userId="3ed13094-d5b6-4b34-9dcc-b105f45920a1" providerId="ADAL" clId="{32382365-104F-45DF-9897-00B17861E5EE}" dt="2025-10-04T14:57:25.341" v="229" actId="20577"/>
          <ac:spMkLst>
            <pc:docMk/>
            <pc:sldMk cId="0" sldId="256"/>
            <ac:spMk id="86" creationId="{00000000-0000-0000-0000-000000000000}"/>
          </ac:spMkLst>
        </pc:spChg>
      </pc:sldChg>
      <pc:sldChg chg="addSp delSp modSp mod">
        <pc:chgData name="Casimer DeCusatis" userId="3ed13094-d5b6-4b34-9dcc-b105f45920a1" providerId="ADAL" clId="{32382365-104F-45DF-9897-00B17861E5EE}" dt="2025-10-04T15:46:39.505" v="2173" actId="20577"/>
        <pc:sldMkLst>
          <pc:docMk/>
          <pc:sldMk cId="0" sldId="257"/>
        </pc:sldMkLst>
        <pc:spChg chg="add mod">
          <ac:chgData name="Casimer DeCusatis" userId="3ed13094-d5b6-4b34-9dcc-b105f45920a1" providerId="ADAL" clId="{32382365-104F-45DF-9897-00B17861E5EE}" dt="2025-10-04T14:59:24.309" v="246" actId="1076"/>
          <ac:spMkLst>
            <pc:docMk/>
            <pc:sldMk cId="0" sldId="257"/>
            <ac:spMk id="2" creationId="{AA9A4693-D665-DA3B-28DF-CF40C3481C95}"/>
          </ac:spMkLst>
        </pc:spChg>
        <pc:spChg chg="mod">
          <ac:chgData name="Casimer DeCusatis" userId="3ed13094-d5b6-4b34-9dcc-b105f45920a1" providerId="ADAL" clId="{32382365-104F-45DF-9897-00B17861E5EE}" dt="2025-10-04T15:46:39.505" v="2173" actId="20577"/>
          <ac:spMkLst>
            <pc:docMk/>
            <pc:sldMk cId="0" sldId="257"/>
            <ac:spMk id="98" creationId="{00000000-0000-0000-0000-000000000000}"/>
          </ac:spMkLst>
        </pc:spChg>
        <pc:picChg chg="del">
          <ac:chgData name="Casimer DeCusatis" userId="3ed13094-d5b6-4b34-9dcc-b105f45920a1" providerId="ADAL" clId="{32382365-104F-45DF-9897-00B17861E5EE}" dt="2025-10-04T14:57:46.144" v="230" actId="478"/>
          <ac:picMkLst>
            <pc:docMk/>
            <pc:sldMk cId="0" sldId="257"/>
            <ac:picMk id="102" creationId="{00000000-0000-0000-0000-000000000000}"/>
          </ac:picMkLst>
        </pc:picChg>
      </pc:sldChg>
      <pc:sldChg chg="addSp delSp modSp mod modShow">
        <pc:chgData name="Casimer DeCusatis" userId="3ed13094-d5b6-4b34-9dcc-b105f45920a1" providerId="ADAL" clId="{32382365-104F-45DF-9897-00B17861E5EE}" dt="2025-10-04T15:32:33.656" v="1798" actId="729"/>
        <pc:sldMkLst>
          <pc:docMk/>
          <pc:sldMk cId="0" sldId="258"/>
        </pc:sldMkLst>
        <pc:spChg chg="add mod">
          <ac:chgData name="Casimer DeCusatis" userId="3ed13094-d5b6-4b34-9dcc-b105f45920a1" providerId="ADAL" clId="{32382365-104F-45DF-9897-00B17861E5EE}" dt="2025-10-04T14:59:32.572" v="248"/>
          <ac:spMkLst>
            <pc:docMk/>
            <pc:sldMk cId="0" sldId="258"/>
            <ac:spMk id="2" creationId="{0D1E7A1F-A929-2BBA-78B6-7DCCAE2739B5}"/>
          </ac:spMkLst>
        </pc:spChg>
        <pc:picChg chg="del">
          <ac:chgData name="Casimer DeCusatis" userId="3ed13094-d5b6-4b34-9dcc-b105f45920a1" providerId="ADAL" clId="{32382365-104F-45DF-9897-00B17861E5EE}" dt="2025-10-04T14:59:31.609" v="247" actId="478"/>
          <ac:picMkLst>
            <pc:docMk/>
            <pc:sldMk cId="0" sldId="258"/>
            <ac:picMk id="112" creationId="{00000000-0000-0000-0000-000000000000}"/>
          </ac:picMkLst>
        </pc:picChg>
      </pc:sldChg>
      <pc:sldChg chg="addSp delSp modSp mod modShow">
        <pc:chgData name="Casimer DeCusatis" userId="3ed13094-d5b6-4b34-9dcc-b105f45920a1" providerId="ADAL" clId="{32382365-104F-45DF-9897-00B17861E5EE}" dt="2025-10-04T15:32:39.923" v="1799" actId="729"/>
        <pc:sldMkLst>
          <pc:docMk/>
          <pc:sldMk cId="0" sldId="259"/>
        </pc:sldMkLst>
        <pc:spChg chg="add mod">
          <ac:chgData name="Casimer DeCusatis" userId="3ed13094-d5b6-4b34-9dcc-b105f45920a1" providerId="ADAL" clId="{32382365-104F-45DF-9897-00B17861E5EE}" dt="2025-10-04T14:59:38.029" v="250"/>
          <ac:spMkLst>
            <pc:docMk/>
            <pc:sldMk cId="0" sldId="259"/>
            <ac:spMk id="2" creationId="{AFE919E3-A64A-D555-0E2E-6A66CE8764F3}"/>
          </ac:spMkLst>
        </pc:spChg>
        <pc:picChg chg="del">
          <ac:chgData name="Casimer DeCusatis" userId="3ed13094-d5b6-4b34-9dcc-b105f45920a1" providerId="ADAL" clId="{32382365-104F-45DF-9897-00B17861E5EE}" dt="2025-10-04T14:59:37.199" v="249" actId="478"/>
          <ac:picMkLst>
            <pc:docMk/>
            <pc:sldMk cId="0" sldId="259"/>
            <ac:picMk id="126" creationId="{00000000-0000-0000-0000-000000000000}"/>
          </ac:picMkLst>
        </pc:picChg>
      </pc:sldChg>
      <pc:sldChg chg="addSp delSp modSp mod modShow">
        <pc:chgData name="Casimer DeCusatis" userId="3ed13094-d5b6-4b34-9dcc-b105f45920a1" providerId="ADAL" clId="{32382365-104F-45DF-9897-00B17861E5EE}" dt="2025-10-04T15:32:45.829" v="1800" actId="729"/>
        <pc:sldMkLst>
          <pc:docMk/>
          <pc:sldMk cId="0" sldId="260"/>
        </pc:sldMkLst>
        <pc:spChg chg="add mod">
          <ac:chgData name="Casimer DeCusatis" userId="3ed13094-d5b6-4b34-9dcc-b105f45920a1" providerId="ADAL" clId="{32382365-104F-45DF-9897-00B17861E5EE}" dt="2025-10-04T14:59:42.245" v="252"/>
          <ac:spMkLst>
            <pc:docMk/>
            <pc:sldMk cId="0" sldId="260"/>
            <ac:spMk id="2" creationId="{30FF1794-EFDE-4AAD-ED1E-288E882D3CB2}"/>
          </ac:spMkLst>
        </pc:spChg>
        <pc:picChg chg="del">
          <ac:chgData name="Casimer DeCusatis" userId="3ed13094-d5b6-4b34-9dcc-b105f45920a1" providerId="ADAL" clId="{32382365-104F-45DF-9897-00B17861E5EE}" dt="2025-10-04T14:59:41.400" v="251" actId="478"/>
          <ac:picMkLst>
            <pc:docMk/>
            <pc:sldMk cId="0" sldId="260"/>
            <ac:picMk id="139" creationId="{00000000-0000-0000-0000-000000000000}"/>
          </ac:picMkLst>
        </pc:picChg>
      </pc:sldChg>
      <pc:sldChg chg="addSp delSp modSp mod">
        <pc:chgData name="Casimer DeCusatis" userId="3ed13094-d5b6-4b34-9dcc-b105f45920a1" providerId="ADAL" clId="{32382365-104F-45DF-9897-00B17861E5EE}" dt="2025-10-04T14:59:46.748" v="254"/>
        <pc:sldMkLst>
          <pc:docMk/>
          <pc:sldMk cId="0" sldId="261"/>
        </pc:sldMkLst>
        <pc:spChg chg="add mod">
          <ac:chgData name="Casimer DeCusatis" userId="3ed13094-d5b6-4b34-9dcc-b105f45920a1" providerId="ADAL" clId="{32382365-104F-45DF-9897-00B17861E5EE}" dt="2025-10-04T14:59:46.748" v="254"/>
          <ac:spMkLst>
            <pc:docMk/>
            <pc:sldMk cId="0" sldId="261"/>
            <ac:spMk id="2" creationId="{C921EE1B-9781-88EB-92B3-8B2357C7064C}"/>
          </ac:spMkLst>
        </pc:spChg>
        <pc:picChg chg="del">
          <ac:chgData name="Casimer DeCusatis" userId="3ed13094-d5b6-4b34-9dcc-b105f45920a1" providerId="ADAL" clId="{32382365-104F-45DF-9897-00B17861E5EE}" dt="2025-10-04T14:59:45.957" v="253" actId="478"/>
          <ac:picMkLst>
            <pc:docMk/>
            <pc:sldMk cId="0" sldId="261"/>
            <ac:picMk id="158" creationId="{00000000-0000-0000-0000-000000000000}"/>
          </ac:picMkLst>
        </pc:picChg>
      </pc:sldChg>
      <pc:sldChg chg="addSp delSp modSp mod">
        <pc:chgData name="Casimer DeCusatis" userId="3ed13094-d5b6-4b34-9dcc-b105f45920a1" providerId="ADAL" clId="{32382365-104F-45DF-9897-00B17861E5EE}" dt="2025-10-04T14:59:50.829" v="256"/>
        <pc:sldMkLst>
          <pc:docMk/>
          <pc:sldMk cId="0" sldId="262"/>
        </pc:sldMkLst>
        <pc:spChg chg="add mod">
          <ac:chgData name="Casimer DeCusatis" userId="3ed13094-d5b6-4b34-9dcc-b105f45920a1" providerId="ADAL" clId="{32382365-104F-45DF-9897-00B17861E5EE}" dt="2025-10-04T14:59:50.829" v="256"/>
          <ac:spMkLst>
            <pc:docMk/>
            <pc:sldMk cId="0" sldId="262"/>
            <ac:spMk id="2" creationId="{D180F8EC-FC9B-2D5E-2139-1E545E08DAA6}"/>
          </ac:spMkLst>
        </pc:spChg>
        <pc:picChg chg="del">
          <ac:chgData name="Casimer DeCusatis" userId="3ed13094-d5b6-4b34-9dcc-b105f45920a1" providerId="ADAL" clId="{32382365-104F-45DF-9897-00B17861E5EE}" dt="2025-10-04T14:59:49.984" v="255" actId="478"/>
          <ac:picMkLst>
            <pc:docMk/>
            <pc:sldMk cId="0" sldId="262"/>
            <ac:picMk id="174" creationId="{00000000-0000-0000-0000-000000000000}"/>
          </ac:picMkLst>
        </pc:picChg>
      </pc:sldChg>
      <pc:sldChg chg="addSp delSp modSp mod">
        <pc:chgData name="Casimer DeCusatis" userId="3ed13094-d5b6-4b34-9dcc-b105f45920a1" providerId="ADAL" clId="{32382365-104F-45DF-9897-00B17861E5EE}" dt="2025-10-04T14:59:54.820" v="258"/>
        <pc:sldMkLst>
          <pc:docMk/>
          <pc:sldMk cId="0" sldId="263"/>
        </pc:sldMkLst>
        <pc:spChg chg="add mod">
          <ac:chgData name="Casimer DeCusatis" userId="3ed13094-d5b6-4b34-9dcc-b105f45920a1" providerId="ADAL" clId="{32382365-104F-45DF-9897-00B17861E5EE}" dt="2025-10-04T14:59:54.820" v="258"/>
          <ac:spMkLst>
            <pc:docMk/>
            <pc:sldMk cId="0" sldId="263"/>
            <ac:spMk id="2" creationId="{7EC71F99-1B71-150D-F816-BF289101D56C}"/>
          </ac:spMkLst>
        </pc:spChg>
        <pc:picChg chg="del">
          <ac:chgData name="Casimer DeCusatis" userId="3ed13094-d5b6-4b34-9dcc-b105f45920a1" providerId="ADAL" clId="{32382365-104F-45DF-9897-00B17861E5EE}" dt="2025-10-04T14:59:53.990" v="257" actId="478"/>
          <ac:picMkLst>
            <pc:docMk/>
            <pc:sldMk cId="0" sldId="263"/>
            <ac:picMk id="187" creationId="{00000000-0000-0000-0000-000000000000}"/>
          </ac:picMkLst>
        </pc:picChg>
      </pc:sldChg>
      <pc:sldChg chg="addSp delSp modSp mod">
        <pc:chgData name="Casimer DeCusatis" userId="3ed13094-d5b6-4b34-9dcc-b105f45920a1" providerId="ADAL" clId="{32382365-104F-45DF-9897-00B17861E5EE}" dt="2025-10-04T14:59:58.533" v="260"/>
        <pc:sldMkLst>
          <pc:docMk/>
          <pc:sldMk cId="0" sldId="264"/>
        </pc:sldMkLst>
        <pc:spChg chg="add mod">
          <ac:chgData name="Casimer DeCusatis" userId="3ed13094-d5b6-4b34-9dcc-b105f45920a1" providerId="ADAL" clId="{32382365-104F-45DF-9897-00B17861E5EE}" dt="2025-10-04T14:59:58.533" v="260"/>
          <ac:spMkLst>
            <pc:docMk/>
            <pc:sldMk cId="0" sldId="264"/>
            <ac:spMk id="2" creationId="{F4230539-5282-BACF-6902-997024EADF8A}"/>
          </ac:spMkLst>
        </pc:spChg>
        <pc:picChg chg="del">
          <ac:chgData name="Casimer DeCusatis" userId="3ed13094-d5b6-4b34-9dcc-b105f45920a1" providerId="ADAL" clId="{32382365-104F-45DF-9897-00B17861E5EE}" dt="2025-10-04T14:59:57.737" v="259" actId="478"/>
          <ac:picMkLst>
            <pc:docMk/>
            <pc:sldMk cId="0" sldId="264"/>
            <ac:picMk id="202" creationId="{00000000-0000-0000-0000-000000000000}"/>
          </ac:picMkLst>
        </pc:picChg>
      </pc:sldChg>
      <pc:sldChg chg="addSp delSp modSp mod">
        <pc:chgData name="Casimer DeCusatis" userId="3ed13094-d5b6-4b34-9dcc-b105f45920a1" providerId="ADAL" clId="{32382365-104F-45DF-9897-00B17861E5EE}" dt="2025-10-04T15:00:02.324" v="262"/>
        <pc:sldMkLst>
          <pc:docMk/>
          <pc:sldMk cId="0" sldId="265"/>
        </pc:sldMkLst>
        <pc:spChg chg="add mod">
          <ac:chgData name="Casimer DeCusatis" userId="3ed13094-d5b6-4b34-9dcc-b105f45920a1" providerId="ADAL" clId="{32382365-104F-45DF-9897-00B17861E5EE}" dt="2025-10-04T15:00:02.324" v="262"/>
          <ac:spMkLst>
            <pc:docMk/>
            <pc:sldMk cId="0" sldId="265"/>
            <ac:spMk id="2" creationId="{0BAFE691-10D9-7594-9B39-30D3AAF45C0B}"/>
          </ac:spMkLst>
        </pc:spChg>
        <pc:picChg chg="del">
          <ac:chgData name="Casimer DeCusatis" userId="3ed13094-d5b6-4b34-9dcc-b105f45920a1" providerId="ADAL" clId="{32382365-104F-45DF-9897-00B17861E5EE}" dt="2025-10-04T15:00:01.482" v="261" actId="478"/>
          <ac:picMkLst>
            <pc:docMk/>
            <pc:sldMk cId="0" sldId="265"/>
            <ac:picMk id="213" creationId="{00000000-0000-0000-0000-000000000000}"/>
          </ac:picMkLst>
        </pc:picChg>
      </pc:sldChg>
      <pc:sldChg chg="addSp delSp modSp mod">
        <pc:chgData name="Casimer DeCusatis" userId="3ed13094-d5b6-4b34-9dcc-b105f45920a1" providerId="ADAL" clId="{32382365-104F-45DF-9897-00B17861E5EE}" dt="2025-10-04T15:00:06.039" v="264"/>
        <pc:sldMkLst>
          <pc:docMk/>
          <pc:sldMk cId="0" sldId="266"/>
        </pc:sldMkLst>
        <pc:spChg chg="add mod">
          <ac:chgData name="Casimer DeCusatis" userId="3ed13094-d5b6-4b34-9dcc-b105f45920a1" providerId="ADAL" clId="{32382365-104F-45DF-9897-00B17861E5EE}" dt="2025-10-04T15:00:06.039" v="264"/>
          <ac:spMkLst>
            <pc:docMk/>
            <pc:sldMk cId="0" sldId="266"/>
            <ac:spMk id="2" creationId="{01312084-EFD5-93A1-8889-BB210CC88257}"/>
          </ac:spMkLst>
        </pc:spChg>
        <pc:picChg chg="del">
          <ac:chgData name="Casimer DeCusatis" userId="3ed13094-d5b6-4b34-9dcc-b105f45920a1" providerId="ADAL" clId="{32382365-104F-45DF-9897-00B17861E5EE}" dt="2025-10-04T15:00:05.257" v="263" actId="478"/>
          <ac:picMkLst>
            <pc:docMk/>
            <pc:sldMk cId="0" sldId="266"/>
            <ac:picMk id="232" creationId="{00000000-0000-0000-0000-000000000000}"/>
          </ac:picMkLst>
        </pc:picChg>
      </pc:sldChg>
      <pc:sldChg chg="addSp delSp modSp mod">
        <pc:chgData name="Casimer DeCusatis" userId="3ed13094-d5b6-4b34-9dcc-b105f45920a1" providerId="ADAL" clId="{32382365-104F-45DF-9897-00B17861E5EE}" dt="2025-10-04T15:00:09.380" v="266"/>
        <pc:sldMkLst>
          <pc:docMk/>
          <pc:sldMk cId="0" sldId="267"/>
        </pc:sldMkLst>
        <pc:spChg chg="add mod">
          <ac:chgData name="Casimer DeCusatis" userId="3ed13094-d5b6-4b34-9dcc-b105f45920a1" providerId="ADAL" clId="{32382365-104F-45DF-9897-00B17861E5EE}" dt="2025-10-04T15:00:09.380" v="266"/>
          <ac:spMkLst>
            <pc:docMk/>
            <pc:sldMk cId="0" sldId="267"/>
            <ac:spMk id="2" creationId="{39723314-B52F-2D65-332B-7F6994A87D00}"/>
          </ac:spMkLst>
        </pc:spChg>
        <pc:picChg chg="del">
          <ac:chgData name="Casimer DeCusatis" userId="3ed13094-d5b6-4b34-9dcc-b105f45920a1" providerId="ADAL" clId="{32382365-104F-45DF-9897-00B17861E5EE}" dt="2025-10-04T15:00:08.552" v="265" actId="478"/>
          <ac:picMkLst>
            <pc:docMk/>
            <pc:sldMk cId="0" sldId="267"/>
            <ac:picMk id="257" creationId="{00000000-0000-0000-0000-000000000000}"/>
          </ac:picMkLst>
        </pc:picChg>
      </pc:sldChg>
      <pc:sldChg chg="addSp delSp modSp mod">
        <pc:chgData name="Casimer DeCusatis" userId="3ed13094-d5b6-4b34-9dcc-b105f45920a1" providerId="ADAL" clId="{32382365-104F-45DF-9897-00B17861E5EE}" dt="2025-10-04T15:00:12.616" v="268"/>
        <pc:sldMkLst>
          <pc:docMk/>
          <pc:sldMk cId="0" sldId="268"/>
        </pc:sldMkLst>
        <pc:spChg chg="add mod">
          <ac:chgData name="Casimer DeCusatis" userId="3ed13094-d5b6-4b34-9dcc-b105f45920a1" providerId="ADAL" clId="{32382365-104F-45DF-9897-00B17861E5EE}" dt="2025-10-04T15:00:12.616" v="268"/>
          <ac:spMkLst>
            <pc:docMk/>
            <pc:sldMk cId="0" sldId="268"/>
            <ac:spMk id="2" creationId="{053E2197-649E-257C-25B9-C864B84D67EC}"/>
          </ac:spMkLst>
        </pc:spChg>
        <pc:picChg chg="del">
          <ac:chgData name="Casimer DeCusatis" userId="3ed13094-d5b6-4b34-9dcc-b105f45920a1" providerId="ADAL" clId="{32382365-104F-45DF-9897-00B17861E5EE}" dt="2025-10-04T15:00:11.835" v="267" actId="478"/>
          <ac:picMkLst>
            <pc:docMk/>
            <pc:sldMk cId="0" sldId="268"/>
            <ac:picMk id="272" creationId="{00000000-0000-0000-0000-000000000000}"/>
          </ac:picMkLst>
        </pc:picChg>
      </pc:sldChg>
      <pc:sldChg chg="addSp delSp modSp mod modShow">
        <pc:chgData name="Casimer DeCusatis" userId="3ed13094-d5b6-4b34-9dcc-b105f45920a1" providerId="ADAL" clId="{32382365-104F-45DF-9897-00B17861E5EE}" dt="2025-10-04T15:34:40.323" v="1810" actId="729"/>
        <pc:sldMkLst>
          <pc:docMk/>
          <pc:sldMk cId="0" sldId="269"/>
        </pc:sldMkLst>
        <pc:spChg chg="add mod">
          <ac:chgData name="Casimer DeCusatis" userId="3ed13094-d5b6-4b34-9dcc-b105f45920a1" providerId="ADAL" clId="{32382365-104F-45DF-9897-00B17861E5EE}" dt="2025-10-04T15:00:15.700" v="270"/>
          <ac:spMkLst>
            <pc:docMk/>
            <pc:sldMk cId="0" sldId="269"/>
            <ac:spMk id="2" creationId="{00EB0AA9-8CF8-0075-4B58-4FFD616B5B14}"/>
          </ac:spMkLst>
        </pc:spChg>
        <pc:picChg chg="del">
          <ac:chgData name="Casimer DeCusatis" userId="3ed13094-d5b6-4b34-9dcc-b105f45920a1" providerId="ADAL" clId="{32382365-104F-45DF-9897-00B17861E5EE}" dt="2025-10-04T15:00:14.922" v="269" actId="478"/>
          <ac:picMkLst>
            <pc:docMk/>
            <pc:sldMk cId="0" sldId="269"/>
            <ac:picMk id="300" creationId="{00000000-0000-0000-0000-000000000000}"/>
          </ac:picMkLst>
        </pc:picChg>
      </pc:sldChg>
      <pc:sldChg chg="addSp delSp modSp mod modShow">
        <pc:chgData name="Casimer DeCusatis" userId="3ed13094-d5b6-4b34-9dcc-b105f45920a1" providerId="ADAL" clId="{32382365-104F-45DF-9897-00B17861E5EE}" dt="2025-10-04T15:34:54.722" v="1811" actId="729"/>
        <pc:sldMkLst>
          <pc:docMk/>
          <pc:sldMk cId="0" sldId="270"/>
        </pc:sldMkLst>
        <pc:spChg chg="add mod">
          <ac:chgData name="Casimer DeCusatis" userId="3ed13094-d5b6-4b34-9dcc-b105f45920a1" providerId="ADAL" clId="{32382365-104F-45DF-9897-00B17861E5EE}" dt="2025-10-04T15:00:21.087" v="272"/>
          <ac:spMkLst>
            <pc:docMk/>
            <pc:sldMk cId="0" sldId="270"/>
            <ac:spMk id="2" creationId="{AD08D437-ADAA-14C8-BEAA-90C3A6B6B3A3}"/>
          </ac:spMkLst>
        </pc:spChg>
        <pc:picChg chg="del">
          <ac:chgData name="Casimer DeCusatis" userId="3ed13094-d5b6-4b34-9dcc-b105f45920a1" providerId="ADAL" clId="{32382365-104F-45DF-9897-00B17861E5EE}" dt="2025-10-04T15:00:20.253" v="271" actId="478"/>
          <ac:picMkLst>
            <pc:docMk/>
            <pc:sldMk cId="0" sldId="270"/>
            <ac:picMk id="323" creationId="{00000000-0000-0000-0000-000000000000}"/>
          </ac:picMkLst>
        </pc:picChg>
      </pc:sldChg>
      <pc:sldChg chg="addSp delSp modSp mod">
        <pc:chgData name="Casimer DeCusatis" userId="3ed13094-d5b6-4b34-9dcc-b105f45920a1" providerId="ADAL" clId="{32382365-104F-45DF-9897-00B17861E5EE}" dt="2025-10-04T15:00:24.575" v="274"/>
        <pc:sldMkLst>
          <pc:docMk/>
          <pc:sldMk cId="0" sldId="271"/>
        </pc:sldMkLst>
        <pc:spChg chg="add mod">
          <ac:chgData name="Casimer DeCusatis" userId="3ed13094-d5b6-4b34-9dcc-b105f45920a1" providerId="ADAL" clId="{32382365-104F-45DF-9897-00B17861E5EE}" dt="2025-10-04T15:00:24.575" v="274"/>
          <ac:spMkLst>
            <pc:docMk/>
            <pc:sldMk cId="0" sldId="271"/>
            <ac:spMk id="2" creationId="{37581C69-E97E-B969-4F13-5056DB450B3F}"/>
          </ac:spMkLst>
        </pc:spChg>
        <pc:picChg chg="del">
          <ac:chgData name="Casimer DeCusatis" userId="3ed13094-d5b6-4b34-9dcc-b105f45920a1" providerId="ADAL" clId="{32382365-104F-45DF-9897-00B17861E5EE}" dt="2025-10-04T15:00:23.794" v="273" actId="478"/>
          <ac:picMkLst>
            <pc:docMk/>
            <pc:sldMk cId="0" sldId="271"/>
            <ac:picMk id="341" creationId="{00000000-0000-0000-0000-000000000000}"/>
          </ac:picMkLst>
        </pc:picChg>
      </pc:sldChg>
      <pc:sldChg chg="addSp delSp modSp mod">
        <pc:chgData name="Casimer DeCusatis" userId="3ed13094-d5b6-4b34-9dcc-b105f45920a1" providerId="ADAL" clId="{32382365-104F-45DF-9897-00B17861E5EE}" dt="2025-10-04T15:00:27.808" v="276"/>
        <pc:sldMkLst>
          <pc:docMk/>
          <pc:sldMk cId="0" sldId="272"/>
        </pc:sldMkLst>
        <pc:spChg chg="add mod">
          <ac:chgData name="Casimer DeCusatis" userId="3ed13094-d5b6-4b34-9dcc-b105f45920a1" providerId="ADAL" clId="{32382365-104F-45DF-9897-00B17861E5EE}" dt="2025-10-04T15:00:27.808" v="276"/>
          <ac:spMkLst>
            <pc:docMk/>
            <pc:sldMk cId="0" sldId="272"/>
            <ac:spMk id="2" creationId="{2604DEF4-66DD-246D-4ABB-EBF2F5FDADBF}"/>
          </ac:spMkLst>
        </pc:spChg>
        <pc:picChg chg="del">
          <ac:chgData name="Casimer DeCusatis" userId="3ed13094-d5b6-4b34-9dcc-b105f45920a1" providerId="ADAL" clId="{32382365-104F-45DF-9897-00B17861E5EE}" dt="2025-10-04T15:00:26.979" v="275" actId="478"/>
          <ac:picMkLst>
            <pc:docMk/>
            <pc:sldMk cId="0" sldId="272"/>
            <ac:picMk id="355" creationId="{00000000-0000-0000-0000-000000000000}"/>
          </ac:picMkLst>
        </pc:picChg>
      </pc:sldChg>
      <pc:sldChg chg="addSp delSp modSp del mod">
        <pc:chgData name="Casimer DeCusatis" userId="3ed13094-d5b6-4b34-9dcc-b105f45920a1" providerId="ADAL" clId="{32382365-104F-45DF-9897-00B17861E5EE}" dt="2025-10-04T15:31:22.311" v="1797" actId="47"/>
        <pc:sldMkLst>
          <pc:docMk/>
          <pc:sldMk cId="0" sldId="273"/>
        </pc:sldMkLst>
        <pc:spChg chg="add mod">
          <ac:chgData name="Casimer DeCusatis" userId="3ed13094-d5b6-4b34-9dcc-b105f45920a1" providerId="ADAL" clId="{32382365-104F-45DF-9897-00B17861E5EE}" dt="2025-10-04T15:00:30.978" v="278"/>
          <ac:spMkLst>
            <pc:docMk/>
            <pc:sldMk cId="0" sldId="273"/>
            <ac:spMk id="2" creationId="{E3318EE9-F0BB-F983-A0F8-14DCE38BE1FC}"/>
          </ac:spMkLst>
        </pc:spChg>
        <pc:picChg chg="del">
          <ac:chgData name="Casimer DeCusatis" userId="3ed13094-d5b6-4b34-9dcc-b105f45920a1" providerId="ADAL" clId="{32382365-104F-45DF-9897-00B17861E5EE}" dt="2025-10-04T15:00:30.202" v="277" actId="478"/>
          <ac:picMkLst>
            <pc:docMk/>
            <pc:sldMk cId="0" sldId="273"/>
            <ac:picMk id="369" creationId="{00000000-0000-0000-0000-000000000000}"/>
          </ac:picMkLst>
        </pc:picChg>
      </pc:sldChg>
      <pc:sldChg chg="addSp delSp modSp mod">
        <pc:chgData name="Casimer DeCusatis" userId="3ed13094-d5b6-4b34-9dcc-b105f45920a1" providerId="ADAL" clId="{32382365-104F-45DF-9897-00B17861E5EE}" dt="2025-10-04T15:00:33.922" v="280"/>
        <pc:sldMkLst>
          <pc:docMk/>
          <pc:sldMk cId="0" sldId="274"/>
        </pc:sldMkLst>
        <pc:spChg chg="add mod">
          <ac:chgData name="Casimer DeCusatis" userId="3ed13094-d5b6-4b34-9dcc-b105f45920a1" providerId="ADAL" clId="{32382365-104F-45DF-9897-00B17861E5EE}" dt="2025-10-04T15:00:33.922" v="280"/>
          <ac:spMkLst>
            <pc:docMk/>
            <pc:sldMk cId="0" sldId="274"/>
            <ac:spMk id="2" creationId="{F32251F4-90A4-7869-63E9-D3B41B66822A}"/>
          </ac:spMkLst>
        </pc:spChg>
        <pc:picChg chg="del">
          <ac:chgData name="Casimer DeCusatis" userId="3ed13094-d5b6-4b34-9dcc-b105f45920a1" providerId="ADAL" clId="{32382365-104F-45DF-9897-00B17861E5EE}" dt="2025-10-04T15:00:33.158" v="279" actId="478"/>
          <ac:picMkLst>
            <pc:docMk/>
            <pc:sldMk cId="0" sldId="274"/>
            <ac:picMk id="381" creationId="{00000000-0000-0000-0000-000000000000}"/>
          </ac:picMkLst>
        </pc:picChg>
      </pc:sldChg>
      <pc:sldChg chg="addSp delSp modSp mod modShow">
        <pc:chgData name="Casimer DeCusatis" userId="3ed13094-d5b6-4b34-9dcc-b105f45920a1" providerId="ADAL" clId="{32382365-104F-45DF-9897-00B17861E5EE}" dt="2025-10-04T15:36:15.536" v="1812" actId="729"/>
        <pc:sldMkLst>
          <pc:docMk/>
          <pc:sldMk cId="0" sldId="275"/>
        </pc:sldMkLst>
        <pc:spChg chg="add mod">
          <ac:chgData name="Casimer DeCusatis" userId="3ed13094-d5b6-4b34-9dcc-b105f45920a1" providerId="ADAL" clId="{32382365-104F-45DF-9897-00B17861E5EE}" dt="2025-10-04T15:00:37.091" v="282"/>
          <ac:spMkLst>
            <pc:docMk/>
            <pc:sldMk cId="0" sldId="275"/>
            <ac:spMk id="2" creationId="{CF71020D-6BDC-EA6C-4F76-CADF73BD74A7}"/>
          </ac:spMkLst>
        </pc:spChg>
        <pc:picChg chg="del">
          <ac:chgData name="Casimer DeCusatis" userId="3ed13094-d5b6-4b34-9dcc-b105f45920a1" providerId="ADAL" clId="{32382365-104F-45DF-9897-00B17861E5EE}" dt="2025-10-04T15:00:36.102" v="281" actId="478"/>
          <ac:picMkLst>
            <pc:docMk/>
            <pc:sldMk cId="0" sldId="275"/>
            <ac:picMk id="393" creationId="{00000000-0000-0000-0000-000000000000}"/>
          </ac:picMkLst>
        </pc:picChg>
      </pc:sldChg>
      <pc:sldChg chg="addSp delSp modSp del mod">
        <pc:chgData name="Casimer DeCusatis" userId="3ed13094-d5b6-4b34-9dcc-b105f45920a1" providerId="ADAL" clId="{32382365-104F-45DF-9897-00B17861E5EE}" dt="2025-10-04T15:27:40.482" v="1642" actId="47"/>
        <pc:sldMkLst>
          <pc:docMk/>
          <pc:sldMk cId="0" sldId="276"/>
        </pc:sldMkLst>
        <pc:spChg chg="add mod">
          <ac:chgData name="Casimer DeCusatis" userId="3ed13094-d5b6-4b34-9dcc-b105f45920a1" providerId="ADAL" clId="{32382365-104F-45DF-9897-00B17861E5EE}" dt="2025-10-04T15:00:41.039" v="284"/>
          <ac:spMkLst>
            <pc:docMk/>
            <pc:sldMk cId="0" sldId="276"/>
            <ac:spMk id="2" creationId="{7DB68708-FEF7-FE64-8F91-AAEEE0B17663}"/>
          </ac:spMkLst>
        </pc:spChg>
        <pc:picChg chg="del">
          <ac:chgData name="Casimer DeCusatis" userId="3ed13094-d5b6-4b34-9dcc-b105f45920a1" providerId="ADAL" clId="{32382365-104F-45DF-9897-00B17861E5EE}" dt="2025-10-04T15:00:40.291" v="283" actId="478"/>
          <ac:picMkLst>
            <pc:docMk/>
            <pc:sldMk cId="0" sldId="276"/>
            <ac:picMk id="407" creationId="{00000000-0000-0000-0000-000000000000}"/>
          </ac:picMkLst>
        </pc:picChg>
      </pc:sldChg>
      <pc:sldChg chg="addSp delSp modSp mod ord">
        <pc:chgData name="Casimer DeCusatis" userId="3ed13094-d5b6-4b34-9dcc-b105f45920a1" providerId="ADAL" clId="{32382365-104F-45DF-9897-00B17861E5EE}" dt="2025-10-04T15:26:13.828" v="1639"/>
        <pc:sldMkLst>
          <pc:docMk/>
          <pc:sldMk cId="0" sldId="278"/>
        </pc:sldMkLst>
        <pc:spChg chg="add mod">
          <ac:chgData name="Casimer DeCusatis" userId="3ed13094-d5b6-4b34-9dcc-b105f45920a1" providerId="ADAL" clId="{32382365-104F-45DF-9897-00B17861E5EE}" dt="2025-10-04T15:00:48.139" v="286"/>
          <ac:spMkLst>
            <pc:docMk/>
            <pc:sldMk cId="0" sldId="278"/>
            <ac:spMk id="2" creationId="{120A157A-D46E-EA2B-726B-500E6F5FA133}"/>
          </ac:spMkLst>
        </pc:spChg>
        <pc:spChg chg="mod">
          <ac:chgData name="Casimer DeCusatis" userId="3ed13094-d5b6-4b34-9dcc-b105f45920a1" providerId="ADAL" clId="{32382365-104F-45DF-9897-00B17861E5EE}" dt="2025-10-04T15:24:34.973" v="1549" actId="20577"/>
          <ac:spMkLst>
            <pc:docMk/>
            <pc:sldMk cId="0" sldId="278"/>
            <ac:spMk id="431" creationId="{00000000-0000-0000-0000-000000000000}"/>
          </ac:spMkLst>
        </pc:spChg>
        <pc:picChg chg="del">
          <ac:chgData name="Casimer DeCusatis" userId="3ed13094-d5b6-4b34-9dcc-b105f45920a1" providerId="ADAL" clId="{32382365-104F-45DF-9897-00B17861E5EE}" dt="2025-10-04T15:00:47.297" v="285" actId="478"/>
          <ac:picMkLst>
            <pc:docMk/>
            <pc:sldMk cId="0" sldId="278"/>
            <ac:picMk id="433" creationId="{00000000-0000-0000-0000-000000000000}"/>
          </ac:picMkLst>
        </pc:picChg>
      </pc:sldChg>
      <pc:sldChg chg="addSp delSp modSp mod ord">
        <pc:chgData name="Casimer DeCusatis" userId="3ed13094-d5b6-4b34-9dcc-b105f45920a1" providerId="ADAL" clId="{32382365-104F-45DF-9897-00B17861E5EE}" dt="2025-10-04T15:26:19.531" v="1641"/>
        <pc:sldMkLst>
          <pc:docMk/>
          <pc:sldMk cId="0" sldId="279"/>
        </pc:sldMkLst>
        <pc:spChg chg="add mod">
          <ac:chgData name="Casimer DeCusatis" userId="3ed13094-d5b6-4b34-9dcc-b105f45920a1" providerId="ADAL" clId="{32382365-104F-45DF-9897-00B17861E5EE}" dt="2025-10-04T15:00:51.124" v="288"/>
          <ac:spMkLst>
            <pc:docMk/>
            <pc:sldMk cId="0" sldId="279"/>
            <ac:spMk id="2" creationId="{A0A5DF19-7F7D-C0F3-B955-BD6294282E94}"/>
          </ac:spMkLst>
        </pc:spChg>
        <pc:picChg chg="del">
          <ac:chgData name="Casimer DeCusatis" userId="3ed13094-d5b6-4b34-9dcc-b105f45920a1" providerId="ADAL" clId="{32382365-104F-45DF-9897-00B17861E5EE}" dt="2025-10-04T15:00:50.312" v="287" actId="478"/>
          <ac:picMkLst>
            <pc:docMk/>
            <pc:sldMk cId="0" sldId="279"/>
            <ac:picMk id="447" creationId="{00000000-0000-0000-0000-000000000000}"/>
          </ac:picMkLst>
        </pc:picChg>
      </pc:sldChg>
      <pc:sldChg chg="addSp delSp modSp add mod ord modShow modNotesTx">
        <pc:chgData name="Casimer DeCusatis" userId="3ed13094-d5b6-4b34-9dcc-b105f45920a1" providerId="ADAL" clId="{32382365-104F-45DF-9897-00B17861E5EE}" dt="2025-10-04T15:49:21.920" v="2503" actId="729"/>
        <pc:sldMkLst>
          <pc:docMk/>
          <pc:sldMk cId="2851470646" sldId="280"/>
        </pc:sldMkLst>
        <pc:spChg chg="mod">
          <ac:chgData name="Casimer DeCusatis" userId="3ed13094-d5b6-4b34-9dcc-b105f45920a1" providerId="ADAL" clId="{32382365-104F-45DF-9897-00B17861E5EE}" dt="2025-10-04T15:25:57.710" v="1636" actId="6549"/>
          <ac:spMkLst>
            <pc:docMk/>
            <pc:sldMk cId="2851470646" sldId="280"/>
            <ac:spMk id="440" creationId="{4A830222-C3B1-E2F6-D9E3-2C9F832E3623}"/>
          </ac:spMkLst>
        </pc:spChg>
        <pc:spChg chg="mod">
          <ac:chgData name="Casimer DeCusatis" userId="3ed13094-d5b6-4b34-9dcc-b105f45920a1" providerId="ADAL" clId="{32382365-104F-45DF-9897-00B17861E5EE}" dt="2025-10-04T15:26:05.970" v="1637" actId="1076"/>
          <ac:spMkLst>
            <pc:docMk/>
            <pc:sldMk cId="2851470646" sldId="280"/>
            <ac:spMk id="445" creationId="{3E4FB338-003C-5825-AE72-E651F6F014CE}"/>
          </ac:spMkLst>
        </pc:spChg>
        <pc:picChg chg="add mod">
          <ac:chgData name="Casimer DeCusatis" userId="3ed13094-d5b6-4b34-9dcc-b105f45920a1" providerId="ADAL" clId="{32382365-104F-45DF-9897-00B17861E5EE}" dt="2025-10-04T15:04:34.416" v="293" actId="1076"/>
          <ac:picMkLst>
            <pc:docMk/>
            <pc:sldMk cId="2851470646" sldId="280"/>
            <ac:picMk id="4" creationId="{8444B382-418A-5A51-7FF1-545B87034403}"/>
          </ac:picMkLst>
        </pc:picChg>
        <pc:picChg chg="del">
          <ac:chgData name="Casimer DeCusatis" userId="3ed13094-d5b6-4b34-9dcc-b105f45920a1" providerId="ADAL" clId="{32382365-104F-45DF-9897-00B17861E5EE}" dt="2025-10-04T15:04:26.392" v="290" actId="478"/>
          <ac:picMkLst>
            <pc:docMk/>
            <pc:sldMk cId="2851470646" sldId="280"/>
            <ac:picMk id="448" creationId="{B06ED40D-80DF-0E60-534C-E7A83B4520CB}"/>
          </ac:picMkLst>
        </pc:picChg>
      </pc:sldChg>
      <pc:sldChg chg="addSp delSp modSp add mod ord modShow modNotesTx">
        <pc:chgData name="Casimer DeCusatis" userId="3ed13094-d5b6-4b34-9dcc-b105f45920a1" providerId="ADAL" clId="{32382365-104F-45DF-9897-00B17861E5EE}" dt="2025-10-04T15:49:25.725" v="2504" actId="729"/>
        <pc:sldMkLst>
          <pc:docMk/>
          <pc:sldMk cId="1460320242" sldId="281"/>
        </pc:sldMkLst>
        <pc:spChg chg="add mod">
          <ac:chgData name="Casimer DeCusatis" userId="3ed13094-d5b6-4b34-9dcc-b105f45920a1" providerId="ADAL" clId="{32382365-104F-45DF-9897-00B17861E5EE}" dt="2025-10-04T15:25:13.183" v="1555" actId="1076"/>
          <ac:spMkLst>
            <pc:docMk/>
            <pc:sldMk cId="1460320242" sldId="281"/>
            <ac:spMk id="6" creationId="{859D9115-6C13-3B15-2042-AD223445E191}"/>
          </ac:spMkLst>
        </pc:spChg>
        <pc:spChg chg="add mod">
          <ac:chgData name="Casimer DeCusatis" userId="3ed13094-d5b6-4b34-9dcc-b105f45920a1" providerId="ADAL" clId="{32382365-104F-45DF-9897-00B17861E5EE}" dt="2025-10-04T15:11:02.691" v="787"/>
          <ac:spMkLst>
            <pc:docMk/>
            <pc:sldMk cId="1460320242" sldId="281"/>
            <ac:spMk id="7" creationId="{6CCD6A9B-BC5F-39B7-BAF5-4E6D8977CE06}"/>
          </ac:spMkLst>
        </pc:spChg>
        <pc:spChg chg="add mod">
          <ac:chgData name="Casimer DeCusatis" userId="3ed13094-d5b6-4b34-9dcc-b105f45920a1" providerId="ADAL" clId="{32382365-104F-45DF-9897-00B17861E5EE}" dt="2025-10-04T15:11:08.352" v="788"/>
          <ac:spMkLst>
            <pc:docMk/>
            <pc:sldMk cId="1460320242" sldId="281"/>
            <ac:spMk id="8" creationId="{627E3B72-CABB-E870-BFE6-8513EE9AA54B}"/>
          </ac:spMkLst>
        </pc:spChg>
        <pc:spChg chg="mod">
          <ac:chgData name="Casimer DeCusatis" userId="3ed13094-d5b6-4b34-9dcc-b105f45920a1" providerId="ADAL" clId="{32382365-104F-45DF-9897-00B17861E5EE}" dt="2025-10-04T15:25:43.945" v="1600" actId="20577"/>
          <ac:spMkLst>
            <pc:docMk/>
            <pc:sldMk cId="1460320242" sldId="281"/>
            <ac:spMk id="440" creationId="{2C7D24D8-8D77-F386-09BB-AB1CFA11EC05}"/>
          </ac:spMkLst>
        </pc:spChg>
        <pc:spChg chg="mod">
          <ac:chgData name="Casimer DeCusatis" userId="3ed13094-d5b6-4b34-9dcc-b105f45920a1" providerId="ADAL" clId="{32382365-104F-45DF-9897-00B17861E5EE}" dt="2025-10-04T15:25:03.556" v="1553" actId="20577"/>
          <ac:spMkLst>
            <pc:docMk/>
            <pc:sldMk cId="1460320242" sldId="281"/>
            <ac:spMk id="445" creationId="{602B4824-C075-D411-1160-CBECF4DC63FA}"/>
          </ac:spMkLst>
        </pc:spChg>
        <pc:picChg chg="del">
          <ac:chgData name="Casimer DeCusatis" userId="3ed13094-d5b6-4b34-9dcc-b105f45920a1" providerId="ADAL" clId="{32382365-104F-45DF-9897-00B17861E5EE}" dt="2025-10-04T15:09:07.431" v="675" actId="478"/>
          <ac:picMkLst>
            <pc:docMk/>
            <pc:sldMk cId="1460320242" sldId="281"/>
            <ac:picMk id="4" creationId="{F48D330A-E18A-5A50-6D51-598CF2DDEA54}"/>
          </ac:picMkLst>
        </pc:picChg>
        <pc:picChg chg="add mod">
          <ac:chgData name="Casimer DeCusatis" userId="3ed13094-d5b6-4b34-9dcc-b105f45920a1" providerId="ADAL" clId="{32382365-104F-45DF-9897-00B17861E5EE}" dt="2025-10-04T15:25:08.781" v="1554" actId="1076"/>
          <ac:picMkLst>
            <pc:docMk/>
            <pc:sldMk cId="1460320242" sldId="281"/>
            <ac:picMk id="5" creationId="{FA610BE9-97E1-7E1B-1E00-A67D49FA8A28}"/>
          </ac:picMkLst>
        </pc:picChg>
      </pc:sldChg>
      <pc:sldChg chg="addSp delSp modSp add mod ord modShow modNotesTx">
        <pc:chgData name="Casimer DeCusatis" userId="3ed13094-d5b6-4b34-9dcc-b105f45920a1" providerId="ADAL" clId="{32382365-104F-45DF-9897-00B17861E5EE}" dt="2025-10-04T15:33:39.358" v="1803" actId="729"/>
        <pc:sldMkLst>
          <pc:docMk/>
          <pc:sldMk cId="2260273395" sldId="282"/>
        </pc:sldMkLst>
        <pc:spChg chg="mod">
          <ac:chgData name="Casimer DeCusatis" userId="3ed13094-d5b6-4b34-9dcc-b105f45920a1" providerId="ADAL" clId="{32382365-104F-45DF-9897-00B17861E5EE}" dt="2025-10-04T15:29:49.134" v="1713" actId="20577"/>
          <ac:spMkLst>
            <pc:docMk/>
            <pc:sldMk cId="2260273395" sldId="282"/>
            <ac:spMk id="440" creationId="{7066F6AD-2F17-DF15-F81B-CAD50F274C65}"/>
          </ac:spMkLst>
        </pc:spChg>
        <pc:spChg chg="mod">
          <ac:chgData name="Casimer DeCusatis" userId="3ed13094-d5b6-4b34-9dcc-b105f45920a1" providerId="ADAL" clId="{32382365-104F-45DF-9897-00B17861E5EE}" dt="2025-10-04T15:30:14.042" v="1771" actId="1076"/>
          <ac:spMkLst>
            <pc:docMk/>
            <pc:sldMk cId="2260273395" sldId="282"/>
            <ac:spMk id="445" creationId="{95B04FA1-B486-C4D8-47DE-1FA63B627274}"/>
          </ac:spMkLst>
        </pc:spChg>
        <pc:picChg chg="del">
          <ac:chgData name="Casimer DeCusatis" userId="3ed13094-d5b6-4b34-9dcc-b105f45920a1" providerId="ADAL" clId="{32382365-104F-45DF-9897-00B17861E5EE}" dt="2025-10-04T15:28:59.111" v="1644" actId="478"/>
          <ac:picMkLst>
            <pc:docMk/>
            <pc:sldMk cId="2260273395" sldId="282"/>
            <ac:picMk id="4" creationId="{B6F1982D-AD11-5C34-42AA-C7035EF9A62F}"/>
          </ac:picMkLst>
        </pc:picChg>
        <pc:picChg chg="add mod">
          <ac:chgData name="Casimer DeCusatis" userId="3ed13094-d5b6-4b34-9dcc-b105f45920a1" providerId="ADAL" clId="{32382365-104F-45DF-9897-00B17861E5EE}" dt="2025-10-04T15:30:19.648" v="1773" actId="1076"/>
          <ac:picMkLst>
            <pc:docMk/>
            <pc:sldMk cId="2260273395" sldId="282"/>
            <ac:picMk id="5" creationId="{4DE172F7-A2C0-5025-9E48-7758B17C642F}"/>
          </ac:picMkLst>
        </pc:picChg>
      </pc:sldChg>
      <pc:sldChg chg="addSp delSp modSp add mod ord modNotesTx">
        <pc:chgData name="Casimer DeCusatis" userId="3ed13094-d5b6-4b34-9dcc-b105f45920a1" providerId="ADAL" clId="{32382365-104F-45DF-9897-00B17861E5EE}" dt="2025-10-04T15:44:31.261" v="2080" actId="20577"/>
        <pc:sldMkLst>
          <pc:docMk/>
          <pc:sldMk cId="3965223041" sldId="283"/>
        </pc:sldMkLst>
        <pc:spChg chg="del mod">
          <ac:chgData name="Casimer DeCusatis" userId="3ed13094-d5b6-4b34-9dcc-b105f45920a1" providerId="ADAL" clId="{32382365-104F-45DF-9897-00B17861E5EE}" dt="2025-10-04T15:40:41.422" v="1816" actId="478"/>
          <ac:spMkLst>
            <pc:docMk/>
            <pc:sldMk cId="3965223041" sldId="283"/>
            <ac:spMk id="6" creationId="{D499586F-CAC5-5B78-EABA-D3791025660C}"/>
          </ac:spMkLst>
        </pc:spChg>
        <pc:spChg chg="add mod">
          <ac:chgData name="Casimer DeCusatis" userId="3ed13094-d5b6-4b34-9dcc-b105f45920a1" providerId="ADAL" clId="{32382365-104F-45DF-9897-00B17861E5EE}" dt="2025-10-04T15:43:41.569" v="1968" actId="1076"/>
          <ac:spMkLst>
            <pc:docMk/>
            <pc:sldMk cId="3965223041" sldId="283"/>
            <ac:spMk id="9" creationId="{E6553A76-18D9-ED67-7EF2-9836F75AA3F0}"/>
          </ac:spMkLst>
        </pc:spChg>
        <pc:spChg chg="mod">
          <ac:chgData name="Casimer DeCusatis" userId="3ed13094-d5b6-4b34-9dcc-b105f45920a1" providerId="ADAL" clId="{32382365-104F-45DF-9897-00B17861E5EE}" dt="2025-10-04T15:44:31.261" v="2080" actId="20577"/>
          <ac:spMkLst>
            <pc:docMk/>
            <pc:sldMk cId="3965223041" sldId="283"/>
            <ac:spMk id="440" creationId="{2764998B-844F-F2E3-514C-6E7925486C47}"/>
          </ac:spMkLst>
        </pc:spChg>
        <pc:spChg chg="del mod">
          <ac:chgData name="Casimer DeCusatis" userId="3ed13094-d5b6-4b34-9dcc-b105f45920a1" providerId="ADAL" clId="{32382365-104F-45DF-9897-00B17861E5EE}" dt="2025-10-04T15:40:50.738" v="1820" actId="478"/>
          <ac:spMkLst>
            <pc:docMk/>
            <pc:sldMk cId="3965223041" sldId="283"/>
            <ac:spMk id="445" creationId="{7C821C6E-2A15-4745-706D-5449C1B3C06A}"/>
          </ac:spMkLst>
        </pc:spChg>
        <pc:picChg chg="add mod">
          <ac:chgData name="Casimer DeCusatis" userId="3ed13094-d5b6-4b34-9dcc-b105f45920a1" providerId="ADAL" clId="{32382365-104F-45DF-9897-00B17861E5EE}" dt="2025-10-04T15:40:57.190" v="1822" actId="14100"/>
          <ac:picMkLst>
            <pc:docMk/>
            <pc:sldMk cId="3965223041" sldId="283"/>
            <ac:picMk id="4" creationId="{8CF31318-3C2E-E275-4270-3AB9B47C56DF}"/>
          </ac:picMkLst>
        </pc:picChg>
        <pc:picChg chg="del">
          <ac:chgData name="Casimer DeCusatis" userId="3ed13094-d5b6-4b34-9dcc-b105f45920a1" providerId="ADAL" clId="{32382365-104F-45DF-9897-00B17861E5EE}" dt="2025-10-04T15:40:37.222" v="1814" actId="478"/>
          <ac:picMkLst>
            <pc:docMk/>
            <pc:sldMk cId="3965223041" sldId="283"/>
            <ac:picMk id="5" creationId="{60DBF733-8229-4413-1E18-D9CEA61170E4}"/>
          </ac:picMkLst>
        </pc:picChg>
        <pc:picChg chg="add mod">
          <ac:chgData name="Casimer DeCusatis" userId="3ed13094-d5b6-4b34-9dcc-b105f45920a1" providerId="ADAL" clId="{32382365-104F-45DF-9897-00B17861E5EE}" dt="2025-10-04T15:43:09.791" v="1956" actId="1076"/>
          <ac:picMkLst>
            <pc:docMk/>
            <pc:sldMk cId="3965223041" sldId="283"/>
            <ac:picMk id="8" creationId="{00F89F56-CE32-B3D0-06D4-07AC20E92DF1}"/>
          </ac:picMkLst>
        </pc:picChg>
      </pc:sldChg>
      <pc:sldChg chg="addSp modSp add mod">
        <pc:chgData name="Casimer DeCusatis" userId="3ed13094-d5b6-4b34-9dcc-b105f45920a1" providerId="ADAL" clId="{32382365-104F-45DF-9897-00B17861E5EE}" dt="2025-10-04T15:49:08.450" v="2502" actId="20577"/>
        <pc:sldMkLst>
          <pc:docMk/>
          <pc:sldMk cId="2831861610" sldId="284"/>
        </pc:sldMkLst>
        <pc:spChg chg="add mod">
          <ac:chgData name="Casimer DeCusatis" userId="3ed13094-d5b6-4b34-9dcc-b105f45920a1" providerId="ADAL" clId="{32382365-104F-45DF-9897-00B17861E5EE}" dt="2025-10-04T15:49:08.450" v="2502" actId="20577"/>
          <ac:spMkLst>
            <pc:docMk/>
            <pc:sldMk cId="2831861610" sldId="284"/>
            <ac:spMk id="4" creationId="{EB73393C-54D6-746D-3BA2-0DC975D8365C}"/>
          </ac:spMkLst>
        </pc:spChg>
        <pc:spChg chg="mod">
          <ac:chgData name="Casimer DeCusatis" userId="3ed13094-d5b6-4b34-9dcc-b105f45920a1" providerId="ADAL" clId="{32382365-104F-45DF-9897-00B17861E5EE}" dt="2025-10-04T15:48:03.448" v="2184" actId="1076"/>
          <ac:spMkLst>
            <pc:docMk/>
            <pc:sldMk cId="2831861610" sldId="284"/>
            <ac:spMk id="6" creationId="{A17B79BE-06F9-5E6A-0A41-B5C2ACD3554C}"/>
          </ac:spMkLst>
        </pc:spChg>
        <pc:spChg chg="mod">
          <ac:chgData name="Casimer DeCusatis" userId="3ed13094-d5b6-4b34-9dcc-b105f45920a1" providerId="ADAL" clId="{32382365-104F-45DF-9897-00B17861E5EE}" dt="2025-10-04T15:47:38.391" v="2179" actId="1076"/>
          <ac:spMkLst>
            <pc:docMk/>
            <pc:sldMk cId="2831861610" sldId="284"/>
            <ac:spMk id="445" creationId="{8C7F048E-554C-E5CF-EDC0-6C69FA317477}"/>
          </ac:spMkLst>
        </pc:spChg>
        <pc:picChg chg="add mod">
          <ac:chgData name="Casimer DeCusatis" userId="3ed13094-d5b6-4b34-9dcc-b105f45920a1" providerId="ADAL" clId="{32382365-104F-45DF-9897-00B17861E5EE}" dt="2025-10-04T15:47:43.382" v="2180" actId="1076"/>
          <ac:picMkLst>
            <pc:docMk/>
            <pc:sldMk cId="2831861610" sldId="284"/>
            <ac:picMk id="3" creationId="{3D54AE04-3F46-D320-6D5B-1ECCC4D1BCB3}"/>
          </ac:picMkLst>
        </pc:picChg>
        <pc:picChg chg="mod">
          <ac:chgData name="Casimer DeCusatis" userId="3ed13094-d5b6-4b34-9dcc-b105f45920a1" providerId="ADAL" clId="{32382365-104F-45DF-9897-00B17861E5EE}" dt="2025-10-04T15:47:28.300" v="2177" actId="1076"/>
          <ac:picMkLst>
            <pc:docMk/>
            <pc:sldMk cId="2831861610" sldId="284"/>
            <ac:picMk id="5" creationId="{68BA226D-9481-A4A9-EDEC-F2B4BAA59AE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80f06e9a8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2800"/>
              <a:buFont typeface="Noto Sans Symbols"/>
              <a:buNone/>
            </a:pPr>
            <a:r>
              <a:rPr lang="en-US" sz="2100">
                <a:solidFill>
                  <a:schemeClr val="dk1"/>
                </a:solidFill>
                <a:latin typeface="Calibri"/>
                <a:ea typeface="Calibri"/>
                <a:cs typeface="Calibri"/>
                <a:sym typeface="Calibri"/>
              </a:rPr>
              <a:t>The Quantum Approximate Optimization Algorithm (QAOA), a hybrid quantum-classical algorithm, is expected to obtain better approximate solutions than any existing classical algorithms. QAOA utilizes a classical computer trains the parameters for quantum circuit. The parameterized quantum circuit approximates the adiabatic evolution from an initial Hamiltonian, whose ground energy state is easy to prepare, to a final Hamiltonian, whose ground energy state encodes the solution of the Max-Cut problem.</a:t>
            </a:r>
            <a:endParaRPr sz="21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165" name="Google Shape;165;g280f06e9a8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80f06e9a8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70000"/>
              </a:lnSpc>
              <a:spcBef>
                <a:spcPts val="1000"/>
              </a:spcBef>
              <a:spcAft>
                <a:spcPts val="0"/>
              </a:spcAft>
              <a:buClr>
                <a:schemeClr val="dk1"/>
              </a:buClr>
              <a:buSzPts val="2800"/>
              <a:buFont typeface="Noto Sans Symbols"/>
              <a:buNone/>
            </a:pPr>
            <a:r>
              <a:rPr lang="en-US" sz="1700">
                <a:solidFill>
                  <a:schemeClr val="dk1"/>
                </a:solidFill>
                <a:latin typeface="IBM Plex Sans"/>
                <a:ea typeface="IBM Plex Sans"/>
                <a:cs typeface="IBM Plex Sans"/>
                <a:sym typeface="IBM Plex Sans"/>
              </a:rPr>
              <a:t>VQE is a hybrid quantum-classical algorithm that uses a variational technique to find the minimum eigenvalue of a given Hamiltonian operator.</a:t>
            </a:r>
            <a:endParaRPr sz="1700">
              <a:solidFill>
                <a:schemeClr val="dk1"/>
              </a:solidFill>
              <a:latin typeface="IBM Plex Sans"/>
              <a:ea typeface="IBM Plex Sans"/>
              <a:cs typeface="IBM Plex Sans"/>
              <a:sym typeface="IBM Plex Sans"/>
            </a:endParaRPr>
          </a:p>
          <a:p>
            <a:pPr marL="0" lvl="0" indent="0" algn="l" rtl="0">
              <a:lnSpc>
                <a:spcPct val="70000"/>
              </a:lnSpc>
              <a:spcBef>
                <a:spcPts val="1000"/>
              </a:spcBef>
              <a:spcAft>
                <a:spcPts val="0"/>
              </a:spcAft>
              <a:buClr>
                <a:schemeClr val="dk1"/>
              </a:buClr>
              <a:buSzPts val="2800"/>
              <a:buFont typeface="Noto Sans Symbols"/>
              <a:buNone/>
            </a:pPr>
            <a:r>
              <a:rPr lang="en-US" sz="1700">
                <a:solidFill>
                  <a:schemeClr val="dk1"/>
                </a:solidFill>
                <a:latin typeface="IBM Plex Sans"/>
                <a:ea typeface="IBM Plex Sans"/>
                <a:cs typeface="IBM Plex Sans"/>
                <a:sym typeface="IBM Plex Sans"/>
              </a:rPr>
              <a:t>The VQE algorithm is executed using an estimator primitive, which computes expectation values of operators (observables).</a:t>
            </a:r>
            <a:endParaRPr sz="1700">
              <a:solidFill>
                <a:schemeClr val="dk1"/>
              </a:solidFill>
              <a:latin typeface="IBM Plex Sans"/>
              <a:ea typeface="IBM Plex Sans"/>
              <a:cs typeface="IBM Plex Sans"/>
              <a:sym typeface="IBM Plex Sans"/>
            </a:endParaRPr>
          </a:p>
          <a:p>
            <a:pPr marL="0" lvl="0" indent="0" algn="l" rtl="0">
              <a:lnSpc>
                <a:spcPct val="70000"/>
              </a:lnSpc>
              <a:spcBef>
                <a:spcPts val="1000"/>
              </a:spcBef>
              <a:spcAft>
                <a:spcPts val="0"/>
              </a:spcAft>
              <a:buClr>
                <a:schemeClr val="dk1"/>
              </a:buClr>
              <a:buSzPts val="2800"/>
              <a:buFont typeface="Noto Sans Symbols"/>
              <a:buNone/>
            </a:pPr>
            <a:r>
              <a:rPr lang="en-US" sz="1700">
                <a:solidFill>
                  <a:schemeClr val="dk1"/>
                </a:solidFill>
                <a:latin typeface="IBM Plex Sans"/>
                <a:ea typeface="IBM Plex Sans"/>
                <a:cs typeface="IBM Plex Sans"/>
                <a:sym typeface="IBM Plex Sans"/>
              </a:rPr>
              <a:t>The inputs to the VQE algorithm are a molecular Hamiltonian and a parametrized circuit preparing the quantum state of the molecule. Within VQE, the cost function is defined as the expectation value of the Hamiltonian computed in the trial state. The ground state of the target Hamiltonian is obtained by performing an iterative minimization of the cost function. The optimization is carried out by a classical optimizer which leverages a quantum computer to evaluate the cost function and calculate its gradient at each optimization step.</a:t>
            </a:r>
            <a:endParaRPr/>
          </a:p>
        </p:txBody>
      </p:sp>
      <p:sp>
        <p:nvSpPr>
          <p:cNvPr id="179" name="Google Shape;179;g280f06e9a8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027f51939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3027f51939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81fd7c9387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600"/>
              <a:buChar char="•"/>
            </a:pPr>
            <a:r>
              <a:rPr lang="en-US" sz="1600">
                <a:solidFill>
                  <a:schemeClr val="dk1"/>
                </a:solidFill>
                <a:latin typeface="IBM Plex Sans"/>
                <a:ea typeface="IBM Plex Sans"/>
                <a:cs typeface="IBM Plex Sans"/>
                <a:sym typeface="IBM Plex Sans"/>
              </a:rPr>
              <a:t>Students at Marist previously developed a network of honeypots that are used to collect and analyze various cybersecurity attack patterns that affect the college. The datasets that we used for this project come from recorded attacks on our honeypots.</a:t>
            </a:r>
            <a:endParaRPr sz="1600">
              <a:solidFill>
                <a:schemeClr val="dk1"/>
              </a:solidFill>
              <a:latin typeface="IBM Plex Sans"/>
              <a:ea typeface="IBM Plex Sans"/>
              <a:cs typeface="IBM Plex Sans"/>
              <a:sym typeface="IBM Plex Sans"/>
            </a:endParaRPr>
          </a:p>
          <a:p>
            <a:pPr marL="2000250" lvl="1" indent="-285750" algn="l" rtl="0">
              <a:spcBef>
                <a:spcPts val="1000"/>
              </a:spcBef>
              <a:spcAft>
                <a:spcPts val="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The College has collected data sets with over 2,000 samples showing both normal traffic and DDoS attacks spread out in intervals of 15 second windows</a:t>
            </a:r>
            <a:endParaRPr sz="1600">
              <a:solidFill>
                <a:schemeClr val="dk1"/>
              </a:solidFill>
              <a:latin typeface="IBM Plex Sans"/>
              <a:ea typeface="IBM Plex Sans"/>
              <a:cs typeface="IBM Plex Sans"/>
              <a:sym typeface="IBM Plex Sans"/>
            </a:endParaRPr>
          </a:p>
          <a:p>
            <a:pPr marL="171450" lvl="0" indent="-184150" algn="l" rtl="0">
              <a:spcBef>
                <a:spcPts val="1000"/>
              </a:spcBef>
              <a:spcAft>
                <a:spcPts val="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The raw data from these honeypots is stored in an Excel sheet that shows the time of the attack, the IP address, the location, and an arbitrary weight assignment. For malicious traffic this weight assignment is 5 and for all normal traffic this is 1.</a:t>
            </a:r>
            <a:endParaRPr sz="1600">
              <a:solidFill>
                <a:schemeClr val="dk1"/>
              </a:solidFill>
              <a:latin typeface="IBM Plex Sans"/>
              <a:ea typeface="IBM Plex Sans"/>
              <a:cs typeface="IBM Plex Sans"/>
              <a:sym typeface="IBM Plex Sans"/>
            </a:endParaRPr>
          </a:p>
          <a:p>
            <a:pPr marL="171450" lvl="0" indent="-184150" algn="l" rtl="0">
              <a:spcBef>
                <a:spcPts val="1000"/>
              </a:spcBef>
              <a:spcAft>
                <a:spcPts val="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From there, the data is turned into a hive plot, where 0 is the target node/our honeynet, the nodes on the horizontal axis are the countries of origin, and the nodes on the vertical axis are the time stamps for the network traffic/attacks. All nodes are connected based on the raw data with either a solid line representing malicious traffic or a dashed line representing normal traffic. </a:t>
            </a:r>
            <a:endParaRPr sz="1600">
              <a:solidFill>
                <a:schemeClr val="dk1"/>
              </a:solidFill>
              <a:latin typeface="IBM Plex Sans"/>
              <a:ea typeface="IBM Plex Sans"/>
              <a:cs typeface="IBM Plex Sans"/>
              <a:sym typeface="IBM Plex Sans"/>
            </a:endParaRPr>
          </a:p>
          <a:p>
            <a:pPr marL="171450" lvl="0" indent="-184150" algn="l" rtl="0">
              <a:spcBef>
                <a:spcPts val="1000"/>
              </a:spcBef>
              <a:spcAft>
                <a:spcPts val="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To input the data into IBM's Quantum Lab environment, we need it in a list format, so we created a matrix from the hive plots. The matrix is created to represent connections between every node combination. Nodes that aren’t connected receive a 0, nodes that are connected with normal traffic receive a 1, and nodes connected with malicious traffic receive a 5 or any other non-1 number. </a:t>
            </a:r>
            <a:endParaRPr sz="1600">
              <a:solidFill>
                <a:schemeClr val="dk1"/>
              </a:solidFill>
              <a:latin typeface="IBM Plex Sans"/>
              <a:ea typeface="IBM Plex Sans"/>
              <a:cs typeface="IBM Plex Sans"/>
              <a:sym typeface="IBM Plex Sans"/>
            </a:endParaRPr>
          </a:p>
          <a:p>
            <a:pPr marL="171450" lvl="0" indent="-184150" algn="l" rtl="0">
              <a:spcBef>
                <a:spcPts val="1000"/>
              </a:spcBef>
              <a:spcAft>
                <a:spcPts val="100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While not all of these steps may be necessary, they help us to better visualize the data.</a:t>
            </a:r>
            <a:endParaRPr sz="1600">
              <a:latin typeface="IBM Plex Sans"/>
              <a:ea typeface="IBM Plex Sans"/>
              <a:cs typeface="IBM Plex Sans"/>
              <a:sym typeface="IBM Plex Sans"/>
            </a:endParaRPr>
          </a:p>
        </p:txBody>
      </p:sp>
      <p:sp>
        <p:nvSpPr>
          <p:cNvPr id="206" name="Google Shape;206;g281fd7c9387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027f51939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3027f51939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81fd7c938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81fd7c9387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0b04c4e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30b04c4e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945a40de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5945a40de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7d4f5adb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Sets P1-6 Designate the sets within our research paper</a:t>
            </a:r>
            <a:endParaRPr/>
          </a:p>
        </p:txBody>
      </p:sp>
      <p:sp>
        <p:nvSpPr>
          <p:cNvPr id="332" name="Google Shape;332;g27d4f5adb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7d4f5adb4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27d4f5adb4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B1ADE615-AFCA-7A94-ADF5-9020A2C24BB6}"/>
            </a:ext>
          </a:extLst>
        </p:cNvPr>
        <p:cNvGrpSpPr/>
        <p:nvPr/>
      </p:nvGrpSpPr>
      <p:grpSpPr>
        <a:xfrm>
          <a:off x="0" y="0"/>
          <a:ext cx="0" cy="0"/>
          <a:chOff x="0" y="0"/>
          <a:chExt cx="0" cy="0"/>
        </a:xfrm>
      </p:grpSpPr>
      <p:sp>
        <p:nvSpPr>
          <p:cNvPr id="437" name="Google Shape;437;g3027f519399_0_32:notes">
            <a:extLst>
              <a:ext uri="{FF2B5EF4-FFF2-40B4-BE49-F238E27FC236}">
                <a16:creationId xmlns:a16="http://schemas.microsoft.com/office/drawing/2014/main" id="{31E09EAB-333B-FF95-4E70-790125765E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IEEE UEMCON 2024</a:t>
            </a:r>
            <a:endParaRPr dirty="0"/>
          </a:p>
        </p:txBody>
      </p:sp>
      <p:sp>
        <p:nvSpPr>
          <p:cNvPr id="438" name="Google Shape;438;g3027f519399_0_32:notes">
            <a:extLst>
              <a:ext uri="{FF2B5EF4-FFF2-40B4-BE49-F238E27FC236}">
                <a16:creationId xmlns:a16="http://schemas.microsoft.com/office/drawing/2014/main" id="{F429F6D7-AAFF-FBC5-52BC-966F070C9C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4846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01994618-CFA7-C66F-9D1E-57FC13F8EC6B}"/>
            </a:ext>
          </a:extLst>
        </p:cNvPr>
        <p:cNvGrpSpPr/>
        <p:nvPr/>
      </p:nvGrpSpPr>
      <p:grpSpPr>
        <a:xfrm>
          <a:off x="0" y="0"/>
          <a:ext cx="0" cy="0"/>
          <a:chOff x="0" y="0"/>
          <a:chExt cx="0" cy="0"/>
        </a:xfrm>
      </p:grpSpPr>
      <p:sp>
        <p:nvSpPr>
          <p:cNvPr id="437" name="Google Shape;437;g3027f519399_0_32:notes">
            <a:extLst>
              <a:ext uri="{FF2B5EF4-FFF2-40B4-BE49-F238E27FC236}">
                <a16:creationId xmlns:a16="http://schemas.microsoft.com/office/drawing/2014/main" id="{3A77E50C-5612-7DA2-25A2-7455ED0938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Fall 2024 Cyber Capping Project </a:t>
            </a:r>
            <a:endParaRPr dirty="0"/>
          </a:p>
        </p:txBody>
      </p:sp>
      <p:sp>
        <p:nvSpPr>
          <p:cNvPr id="438" name="Google Shape;438;g3027f519399_0_32:notes">
            <a:extLst>
              <a:ext uri="{FF2B5EF4-FFF2-40B4-BE49-F238E27FC236}">
                <a16:creationId xmlns:a16="http://schemas.microsoft.com/office/drawing/2014/main" id="{15DCC9A8-76CA-BB5B-A70D-B345966BF7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614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81fd7c9387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540"/>
              </a:spcBef>
              <a:spcAft>
                <a:spcPts val="0"/>
              </a:spcAft>
              <a:buClr>
                <a:schemeClr val="dk1"/>
              </a:buClr>
              <a:buSzPts val="1800"/>
              <a:buChar char="•"/>
            </a:pPr>
            <a:r>
              <a:rPr lang="en-US" b="1">
                <a:solidFill>
                  <a:schemeClr val="dk1"/>
                </a:solidFill>
              </a:rPr>
              <a:t>Overall, through our tests on quantum computing algorithms and their ability to </a:t>
            </a:r>
            <a:r>
              <a:rPr lang="en-US" sz="1200" b="1">
                <a:solidFill>
                  <a:schemeClr val="dk1"/>
                </a:solidFill>
                <a:latin typeface="Calibri"/>
                <a:ea typeface="Calibri"/>
                <a:cs typeface="Calibri"/>
                <a:sym typeface="Calibri"/>
              </a:rPr>
              <a:t>find the max-cut of a graph to block DoS and DDoS traffic from getting to a target, </a:t>
            </a:r>
            <a:r>
              <a:rPr lang="en-US" b="1">
                <a:solidFill>
                  <a:schemeClr val="dk1"/>
                </a:solidFill>
              </a:rPr>
              <a:t>we believe that quantum computing can reduce certain exponential execution time problems to polynomial execution time problems.</a:t>
            </a:r>
            <a:endParaRPr b="1">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VQE had a high overall accuracy, whereas QAOA had slightly </a:t>
            </a:r>
            <a:endParaRPr>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Here we used a weight of 5 for a malicious attack but that number is arbitrary and can be anything greater than 1</a:t>
            </a:r>
            <a:endParaRPr>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Although VQE takes less time than QAOA, it is less accurate when producing results</a:t>
            </a:r>
            <a:endParaRPr>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When working with data set one and using weights of 1 and 5 we found that QAOA took about 558 seconds. This amount of time is heavily dependent on the limited number of qubits. It is, however, extremely accurate and shows great potential.</a:t>
            </a:r>
            <a:endParaRPr>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VQE on the other hand took about 108 seconds but has shown to be not as accurate. </a:t>
            </a:r>
            <a:r>
              <a:rPr lang="en-US" sz="1200">
                <a:solidFill>
                  <a:schemeClr val="dk1"/>
                </a:solidFill>
                <a:latin typeface="Calibri"/>
                <a:ea typeface="Calibri"/>
                <a:cs typeface="Calibri"/>
                <a:sym typeface="Calibri"/>
              </a:rPr>
              <a:t>However, since it is often close to the correct solution, and offers a time advantage, it may still be more helpful than VQE in certain situations. </a:t>
            </a:r>
            <a:endParaRPr>
              <a:solidFill>
                <a:schemeClr val="dk1"/>
              </a:solidFill>
            </a:endParaRPr>
          </a:p>
          <a:p>
            <a:pPr marL="171450" lvl="0" indent="-171450" algn="l" rtl="0">
              <a:spcBef>
                <a:spcPts val="360"/>
              </a:spcBef>
              <a:spcAft>
                <a:spcPts val="0"/>
              </a:spcAft>
              <a:buClr>
                <a:schemeClr val="dk1"/>
              </a:buClr>
              <a:buSzPts val="1400"/>
              <a:buChar char="•"/>
            </a:pPr>
            <a:r>
              <a:rPr lang="en-US" sz="1200" b="1">
                <a:solidFill>
                  <a:schemeClr val="dk1"/>
                </a:solidFill>
                <a:latin typeface="Calibri"/>
                <a:ea typeface="Calibri"/>
                <a:cs typeface="Calibri"/>
                <a:sym typeface="Calibri"/>
              </a:rPr>
              <a:t>Why is this important? (Talk about this at the beginning and end of the presentation)</a:t>
            </a:r>
            <a:endParaRPr sz="120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Char char="○"/>
            </a:pPr>
            <a:r>
              <a:rPr lang="en-US" sz="1200">
                <a:solidFill>
                  <a:schemeClr val="dk1"/>
                </a:solidFill>
                <a:latin typeface="Calibri"/>
                <a:ea typeface="Calibri"/>
                <a:cs typeface="Calibri"/>
                <a:sym typeface="Calibri"/>
              </a:rPr>
              <a:t>In closing, quantum computing algorithms have already been used in many fields, like chemistry to simulate chemical reactions. Our research serves as a proof of concept for how quantum computing can be used in the field of cybersecurity. </a:t>
            </a:r>
            <a:endParaRPr sz="120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Char char="○"/>
            </a:pPr>
            <a:r>
              <a:rPr lang="en-US" sz="1200">
                <a:solidFill>
                  <a:schemeClr val="dk1"/>
                </a:solidFill>
                <a:latin typeface="Calibri"/>
                <a:ea typeface="Calibri"/>
                <a:cs typeface="Calibri"/>
                <a:sym typeface="Calibri"/>
              </a:rPr>
              <a:t>Since we only had access to 8 qubits to run our tests, we could not model some cases that we might see in the real world with hundreds or thousands of DDoS attack nodes. However, as quantum computers with more qubits become more readily available, we hope that companies will leverage them in their defense strategy and use them to try to stop DoS and DDoS attacks on their systems.</a:t>
            </a:r>
            <a:endParaRPr/>
          </a:p>
        </p:txBody>
      </p:sp>
      <p:sp>
        <p:nvSpPr>
          <p:cNvPr id="374" name="Google Shape;374;g281fd7c9387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027f5193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540"/>
              </a:spcBef>
              <a:spcAft>
                <a:spcPts val="0"/>
              </a:spcAft>
              <a:buClr>
                <a:schemeClr val="dk1"/>
              </a:buClr>
              <a:buSzPts val="1800"/>
              <a:buChar char="•"/>
            </a:pPr>
            <a:r>
              <a:rPr lang="en-US" b="1">
                <a:solidFill>
                  <a:schemeClr val="dk1"/>
                </a:solidFill>
              </a:rPr>
              <a:t>Overall, through our tests on quantum computing algorithms and their ability to </a:t>
            </a:r>
            <a:r>
              <a:rPr lang="en-US" sz="1200" b="1">
                <a:solidFill>
                  <a:schemeClr val="dk1"/>
                </a:solidFill>
                <a:latin typeface="Calibri"/>
                <a:ea typeface="Calibri"/>
                <a:cs typeface="Calibri"/>
                <a:sym typeface="Calibri"/>
              </a:rPr>
              <a:t>find the max-cut of a graph to block DoS and DDoS traffic from getting to a target, </a:t>
            </a:r>
            <a:r>
              <a:rPr lang="en-US" b="1">
                <a:solidFill>
                  <a:schemeClr val="dk1"/>
                </a:solidFill>
              </a:rPr>
              <a:t>we believe that quantum computing can reduce certain exponential execution time problems to polynomial execution time problems.</a:t>
            </a:r>
            <a:endParaRPr b="1">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VQE had a high overall accuracy, whereas QAOA had slightly </a:t>
            </a:r>
            <a:endParaRPr>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Here we used a weight of 5 for a malicious attack but that number is arbitrary and can be anything greater than 1</a:t>
            </a:r>
            <a:endParaRPr>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Although VQE takes less time than QAOA, it is less accurate when producing results</a:t>
            </a:r>
            <a:endParaRPr>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When working with data set one and using weights of 1 and 5 we found that QAOA took about 558 seconds. This amount of time is heavily dependent on the limited number of qubits. It is, however, extremely accurate and shows great potential.</a:t>
            </a:r>
            <a:endParaRPr>
              <a:solidFill>
                <a:schemeClr val="dk1"/>
              </a:solidFill>
            </a:endParaRPr>
          </a:p>
          <a:p>
            <a:pPr marL="171450" lvl="0" indent="-171450" algn="l" rtl="0">
              <a:spcBef>
                <a:spcPts val="540"/>
              </a:spcBef>
              <a:spcAft>
                <a:spcPts val="0"/>
              </a:spcAft>
              <a:buClr>
                <a:schemeClr val="dk1"/>
              </a:buClr>
              <a:buSzPts val="1800"/>
              <a:buChar char="•"/>
            </a:pPr>
            <a:r>
              <a:rPr lang="en-US">
                <a:solidFill>
                  <a:schemeClr val="dk1"/>
                </a:solidFill>
              </a:rPr>
              <a:t>VQE on the other hand took about 108 seconds but has shown to be not as accurate. </a:t>
            </a:r>
            <a:r>
              <a:rPr lang="en-US" sz="1200">
                <a:solidFill>
                  <a:schemeClr val="dk1"/>
                </a:solidFill>
                <a:latin typeface="Calibri"/>
                <a:ea typeface="Calibri"/>
                <a:cs typeface="Calibri"/>
                <a:sym typeface="Calibri"/>
              </a:rPr>
              <a:t>However, since it is often close to the correct solution, and offers a time advantage, it may still be more helpful than VQE in certain situations. </a:t>
            </a:r>
            <a:endParaRPr>
              <a:solidFill>
                <a:schemeClr val="dk1"/>
              </a:solidFill>
            </a:endParaRPr>
          </a:p>
          <a:p>
            <a:pPr marL="171450" lvl="0" indent="-171450" algn="l" rtl="0">
              <a:spcBef>
                <a:spcPts val="360"/>
              </a:spcBef>
              <a:spcAft>
                <a:spcPts val="0"/>
              </a:spcAft>
              <a:buClr>
                <a:schemeClr val="dk1"/>
              </a:buClr>
              <a:buSzPts val="1400"/>
              <a:buChar char="•"/>
            </a:pPr>
            <a:r>
              <a:rPr lang="en-US" sz="1200" b="1">
                <a:solidFill>
                  <a:schemeClr val="dk1"/>
                </a:solidFill>
                <a:latin typeface="Calibri"/>
                <a:ea typeface="Calibri"/>
                <a:cs typeface="Calibri"/>
                <a:sym typeface="Calibri"/>
              </a:rPr>
              <a:t>Why is this important? (Talk about this at the beginning and end of the presentation)</a:t>
            </a:r>
            <a:endParaRPr sz="120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Char char="○"/>
            </a:pPr>
            <a:r>
              <a:rPr lang="en-US" sz="1200">
                <a:solidFill>
                  <a:schemeClr val="dk1"/>
                </a:solidFill>
                <a:latin typeface="Calibri"/>
                <a:ea typeface="Calibri"/>
                <a:cs typeface="Calibri"/>
                <a:sym typeface="Calibri"/>
              </a:rPr>
              <a:t>In closing, quantum computing algorithms have already been used in many fields, like chemistry to simulate chemical reactions. Our research serves as a proof of concept for how quantum computing can be used in the field of cybersecurity. </a:t>
            </a:r>
            <a:endParaRPr sz="1200">
              <a:solidFill>
                <a:schemeClr val="dk1"/>
              </a:solidFill>
              <a:latin typeface="Calibri"/>
              <a:ea typeface="Calibri"/>
              <a:cs typeface="Calibri"/>
              <a:sym typeface="Calibri"/>
            </a:endParaRPr>
          </a:p>
          <a:p>
            <a:pPr marL="914400" lvl="1" indent="-317500" algn="l" rtl="0">
              <a:spcBef>
                <a:spcPts val="0"/>
              </a:spcBef>
              <a:spcAft>
                <a:spcPts val="0"/>
              </a:spcAft>
              <a:buClr>
                <a:schemeClr val="dk1"/>
              </a:buClr>
              <a:buSzPts val="1400"/>
              <a:buChar char="○"/>
            </a:pPr>
            <a:r>
              <a:rPr lang="en-US" sz="1200">
                <a:solidFill>
                  <a:schemeClr val="dk1"/>
                </a:solidFill>
                <a:latin typeface="Calibri"/>
                <a:ea typeface="Calibri"/>
                <a:cs typeface="Calibri"/>
                <a:sym typeface="Calibri"/>
              </a:rPr>
              <a:t>Since we only had access to 8 qubits to run our tests, we could not model some cases that we might see in the real world with hundreds or thousands of DDoS attack nodes. However, as quantum computers with more qubits become more readily available, we hope that companies will leverage them in their defense strategy and use them to try to stop DoS and DDoS attacks on their systems.</a:t>
            </a:r>
            <a:endParaRPr/>
          </a:p>
        </p:txBody>
      </p:sp>
      <p:sp>
        <p:nvSpPr>
          <p:cNvPr id="386" name="Google Shape;386;g3027f5193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 name="Google Shape;4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027f51939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2800"/>
              <a:buFont typeface="Noto Sans Symbols"/>
              <a:buNone/>
            </a:pPr>
            <a:r>
              <a:rPr lang="en-US" sz="2100">
                <a:solidFill>
                  <a:schemeClr val="dk1"/>
                </a:solidFill>
                <a:latin typeface="Calibri"/>
                <a:ea typeface="Calibri"/>
                <a:cs typeface="Calibri"/>
                <a:sym typeface="Calibri"/>
              </a:rPr>
              <a:t>The Quantum Approximate Optimization Algorithm (QAOA), a hybrid quantum-classical algorithm, is expected to obtain better approximate solutions than any existing classical algorithms. QAOA utilizes a classical computer trains the parameters for quantum circuit. The parameterized quantum circuit approximates the adiabatic evolution from an initial Hamiltonian, whose ground energy state is easy to prepare, to a final Hamiltonian, whose ground energy state encodes the solution of the Max-Cut problem.</a:t>
            </a:r>
            <a:endParaRPr sz="21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424" name="Google Shape;424;g3027f51939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027f51939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2800"/>
              <a:buFont typeface="Noto Sans Symbols"/>
              <a:buNone/>
            </a:pPr>
            <a:r>
              <a:rPr lang="en-US" sz="2100">
                <a:solidFill>
                  <a:schemeClr val="dk1"/>
                </a:solidFill>
                <a:latin typeface="Calibri"/>
                <a:ea typeface="Calibri"/>
                <a:cs typeface="Calibri"/>
                <a:sym typeface="Calibri"/>
              </a:rPr>
              <a:t>The Quantum Approximate Optimization Algorithm (QAOA), a hybrid quantum-classical algorithm, is expected to obtain better approximate solutions than any existing classical algorithms. QAOA utilizes a classical computer trains the parameters for quantum circuit. The parameterized quantum circuit approximates the adiabatic evolution from an initial Hamiltonian, whose ground energy state is easy to prepare, to a final Hamiltonian, whose ground energy state encodes the solution of the Max-Cut problem.</a:t>
            </a:r>
            <a:endParaRPr sz="21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438" name="Google Shape;438;g3027f51939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81fd7c9387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spcBef>
                <a:spcPts val="360"/>
              </a:spcBef>
              <a:spcAft>
                <a:spcPts val="0"/>
              </a:spcAft>
              <a:buClr>
                <a:schemeClr val="dk1"/>
              </a:buClr>
              <a:buSzPts val="1400"/>
              <a:buChar char="•"/>
            </a:pPr>
            <a:r>
              <a:rPr lang="en-US" sz="1800">
                <a:solidFill>
                  <a:schemeClr val="dk1"/>
                </a:solidFill>
              </a:rPr>
              <a:t>Just to give you guys a brief overview of what quantum computers are and what separates them from classical computers…</a:t>
            </a:r>
            <a:endParaRPr sz="1200">
              <a:solidFill>
                <a:schemeClr val="dk1"/>
              </a:solidFill>
              <a:latin typeface="Calibri"/>
              <a:ea typeface="Calibri"/>
              <a:cs typeface="Calibri"/>
              <a:sym typeface="Calibri"/>
            </a:endParaRPr>
          </a:p>
          <a:p>
            <a:pPr marL="971550" lvl="1" indent="-285750" algn="l" rtl="0">
              <a:spcBef>
                <a:spcPts val="360"/>
              </a:spcBef>
              <a:spcAft>
                <a:spcPts val="0"/>
              </a:spcAft>
              <a:buClr>
                <a:schemeClr val="dk1"/>
              </a:buClr>
              <a:buSzPts val="1400"/>
              <a:buChar char="•"/>
            </a:pPr>
            <a:r>
              <a:rPr lang="en-US" sz="1800">
                <a:solidFill>
                  <a:schemeClr val="dk1"/>
                </a:solidFill>
              </a:rPr>
              <a:t>Quantum computers u</a:t>
            </a:r>
            <a:r>
              <a:rPr lang="en-US" sz="1800">
                <a:solidFill>
                  <a:schemeClr val="dk1"/>
                </a:solidFill>
                <a:latin typeface="Calibri"/>
                <a:ea typeface="Calibri"/>
                <a:cs typeface="Calibri"/>
                <a:sym typeface="Calibri"/>
              </a:rPr>
              <a:t>se qubits, which can represent 0 and 1 at the same time. You can think of it like a spinning coin.</a:t>
            </a:r>
            <a:endParaRPr sz="1200">
              <a:solidFill>
                <a:schemeClr val="dk1"/>
              </a:solidFill>
              <a:latin typeface="Calibri"/>
              <a:ea typeface="Calibri"/>
              <a:cs typeface="Calibri"/>
              <a:sym typeface="Calibri"/>
            </a:endParaRPr>
          </a:p>
          <a:p>
            <a:pPr marL="971550" lvl="1" indent="-285750" algn="l" rtl="0">
              <a:spcBef>
                <a:spcPts val="360"/>
              </a:spcBef>
              <a:spcAft>
                <a:spcPts val="0"/>
              </a:spcAft>
              <a:buClr>
                <a:schemeClr val="dk1"/>
              </a:buClr>
              <a:buSzPts val="1400"/>
              <a:buChar char="•"/>
            </a:pPr>
            <a:r>
              <a:rPr lang="en-US" sz="1800">
                <a:solidFill>
                  <a:schemeClr val="dk1"/>
                </a:solidFill>
                <a:latin typeface="Calibri"/>
                <a:ea typeface="Calibri"/>
                <a:cs typeface="Calibri"/>
                <a:sym typeface="Calibri"/>
              </a:rPr>
              <a:t>N qubits is the equivalent of 2</a:t>
            </a:r>
            <a:r>
              <a:rPr lang="en-US" sz="1800" baseline="300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classical bits. This means power increases exponentially in proportion to the number of qubits.</a:t>
            </a:r>
            <a:endParaRPr sz="1200">
              <a:solidFill>
                <a:schemeClr val="dk1"/>
              </a:solidFill>
              <a:latin typeface="Calibri"/>
              <a:ea typeface="Calibri"/>
              <a:cs typeface="Calibri"/>
              <a:sym typeface="Calibri"/>
            </a:endParaRPr>
          </a:p>
          <a:p>
            <a:pPr marL="971550" lvl="1" indent="-285750" algn="l" rtl="0">
              <a:spcBef>
                <a:spcPts val="360"/>
              </a:spcBef>
              <a:spcAft>
                <a:spcPts val="0"/>
              </a:spcAft>
              <a:buClr>
                <a:schemeClr val="dk1"/>
              </a:buClr>
              <a:buSzPts val="1400"/>
              <a:buChar char="•"/>
            </a:pPr>
            <a:r>
              <a:rPr lang="en-US" sz="1800">
                <a:solidFill>
                  <a:schemeClr val="dk1"/>
                </a:solidFill>
                <a:latin typeface="Calibri"/>
                <a:ea typeface="Calibri"/>
                <a:cs typeface="Calibri"/>
                <a:sym typeface="Calibri"/>
              </a:rPr>
              <a:t>Quantum computing is well-suited for tasks like optimization problems, data analysis, and simulating chemical reactions.</a:t>
            </a:r>
            <a:endParaRPr sz="1800">
              <a:solidFill>
                <a:schemeClr val="dk1"/>
              </a:solidFill>
            </a:endParaRPr>
          </a:p>
          <a:p>
            <a:pPr marL="457200" lvl="0" indent="-228600" algn="l" rtl="0">
              <a:spcBef>
                <a:spcPts val="360"/>
              </a:spcBef>
              <a:spcAft>
                <a:spcPts val="0"/>
              </a:spcAft>
              <a:buClr>
                <a:schemeClr val="dk1"/>
              </a:buClr>
              <a:buSzPts val="1400"/>
              <a:buChar char="•"/>
            </a:pPr>
            <a:r>
              <a:rPr lang="en-US" sz="1800">
                <a:solidFill>
                  <a:schemeClr val="dk1"/>
                </a:solidFill>
              </a:rPr>
              <a:t>What makes quantum computers so cool is that they can quickly solve problems that would take classical computers much longer. As the number of qubits increases and the computing power increases exponentially, the amount of time it takes to solve a problem drops off as an inversely related function​.</a:t>
            </a:r>
            <a:endParaRPr/>
          </a:p>
        </p:txBody>
      </p:sp>
      <p:sp>
        <p:nvSpPr>
          <p:cNvPr id="105" name="Google Shape;105;g281fd7c9387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81fd7c9387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281fd7c9387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81fd7c9387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That brings us to our problem today…</a:t>
            </a:r>
            <a:endParaRPr/>
          </a:p>
        </p:txBody>
      </p:sp>
      <p:sp>
        <p:nvSpPr>
          <p:cNvPr id="132" name="Google Shape;132;g281fd7c9387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80f06e9a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280f06e9a8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9079AB95-8A3D-822E-62D9-CD2DB5663283}"/>
            </a:ext>
          </a:extLst>
        </p:cNvPr>
        <p:cNvGrpSpPr/>
        <p:nvPr/>
      </p:nvGrpSpPr>
      <p:grpSpPr>
        <a:xfrm>
          <a:off x="0" y="0"/>
          <a:ext cx="0" cy="0"/>
          <a:chOff x="0" y="0"/>
          <a:chExt cx="0" cy="0"/>
        </a:xfrm>
      </p:grpSpPr>
      <p:sp>
        <p:nvSpPr>
          <p:cNvPr id="437" name="Google Shape;437;g3027f519399_0_32:notes">
            <a:extLst>
              <a:ext uri="{FF2B5EF4-FFF2-40B4-BE49-F238E27FC236}">
                <a16:creationId xmlns:a16="http://schemas.microsoft.com/office/drawing/2014/main" id="{EE1F7073-6DE3-0319-90B8-69C0007C99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https://www.ibm.com/quantum/blog/heavy-hex-lattice</a:t>
            </a:r>
            <a:endParaRPr dirty="0"/>
          </a:p>
        </p:txBody>
      </p:sp>
      <p:sp>
        <p:nvSpPr>
          <p:cNvPr id="438" name="Google Shape;438;g3027f519399_0_32:notes">
            <a:extLst>
              <a:ext uri="{FF2B5EF4-FFF2-40B4-BE49-F238E27FC236}">
                <a16:creationId xmlns:a16="http://schemas.microsoft.com/office/drawing/2014/main" id="{87BA000C-5D35-CE48-674E-753A8D52AC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932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E18D5AFD-8677-DBD2-D8AD-2989AC4D8C7E}"/>
            </a:ext>
          </a:extLst>
        </p:cNvPr>
        <p:cNvGrpSpPr/>
        <p:nvPr/>
      </p:nvGrpSpPr>
      <p:grpSpPr>
        <a:xfrm>
          <a:off x="0" y="0"/>
          <a:ext cx="0" cy="0"/>
          <a:chOff x="0" y="0"/>
          <a:chExt cx="0" cy="0"/>
        </a:xfrm>
      </p:grpSpPr>
      <p:sp>
        <p:nvSpPr>
          <p:cNvPr id="437" name="Google Shape;437;g3027f519399_0_32:notes">
            <a:extLst>
              <a:ext uri="{FF2B5EF4-FFF2-40B4-BE49-F238E27FC236}">
                <a16:creationId xmlns:a16="http://schemas.microsoft.com/office/drawing/2014/main" id="{67578261-A812-0D12-E876-5C1D94F7D9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https://www.ibm.com/quantum/blog/heavy-hex-lattice</a:t>
            </a:r>
            <a:endParaRPr dirty="0"/>
          </a:p>
        </p:txBody>
      </p:sp>
      <p:sp>
        <p:nvSpPr>
          <p:cNvPr id="438" name="Google Shape;438;g3027f519399_0_32:notes">
            <a:extLst>
              <a:ext uri="{FF2B5EF4-FFF2-40B4-BE49-F238E27FC236}">
                <a16:creationId xmlns:a16="http://schemas.microsoft.com/office/drawing/2014/main" id="{4F0F3921-8700-E88C-E6B5-A47237C469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003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a:extLst>
            <a:ext uri="{FF2B5EF4-FFF2-40B4-BE49-F238E27FC236}">
              <a16:creationId xmlns:a16="http://schemas.microsoft.com/office/drawing/2014/main" id="{DD256A94-028A-33E3-E1BA-321BF8924831}"/>
            </a:ext>
          </a:extLst>
        </p:cNvPr>
        <p:cNvGrpSpPr/>
        <p:nvPr/>
      </p:nvGrpSpPr>
      <p:grpSpPr>
        <a:xfrm>
          <a:off x="0" y="0"/>
          <a:ext cx="0" cy="0"/>
          <a:chOff x="0" y="0"/>
          <a:chExt cx="0" cy="0"/>
        </a:xfrm>
      </p:grpSpPr>
      <p:sp>
        <p:nvSpPr>
          <p:cNvPr id="437" name="Google Shape;437;g3027f519399_0_32:notes">
            <a:extLst>
              <a:ext uri="{FF2B5EF4-FFF2-40B4-BE49-F238E27FC236}">
                <a16:creationId xmlns:a16="http://schemas.microsoft.com/office/drawing/2014/main" id="{C2A7BF6E-C0C3-9400-DABC-333036073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Colin Kai-Uwe Becker, “Benchmarking </a:t>
            </a:r>
            <a:r>
              <a:rPr lang="en-US" dirty="0" err="1"/>
              <a:t>multipartitie</a:t>
            </a:r>
            <a:r>
              <a:rPr lang="en-US" dirty="0"/>
              <a:t> entanglement generation with graph states”, Advanced Quantum Technology vol 8 no 1 (October 2024)</a:t>
            </a:r>
            <a:endParaRPr dirty="0"/>
          </a:p>
        </p:txBody>
      </p:sp>
      <p:sp>
        <p:nvSpPr>
          <p:cNvPr id="438" name="Google Shape;438;g3027f519399_0_32:notes">
            <a:extLst>
              <a:ext uri="{FF2B5EF4-FFF2-40B4-BE49-F238E27FC236}">
                <a16:creationId xmlns:a16="http://schemas.microsoft.com/office/drawing/2014/main" id="{2039A6C4-9460-A649-72C0-6B117D22BE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778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1" name="Google Shape;2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 name="Google Shape;3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2" name="Google Shape;52;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0"/>
          <p:cNvSpPr>
            <a:spLocks noGrp="1"/>
          </p:cNvSpPr>
          <p:nvPr>
            <p:ph type="pic" idx="2"/>
          </p:nvPr>
        </p:nvSpPr>
        <p:spPr>
          <a:xfrm>
            <a:off x="5183188" y="987425"/>
            <a:ext cx="6172200" cy="4873625"/>
          </a:xfrm>
          <a:prstGeom prst="rect">
            <a:avLst/>
          </a:prstGeom>
          <a:noFill/>
          <a:ln>
            <a:noFill/>
          </a:ln>
        </p:spPr>
      </p:sp>
      <p:sp>
        <p:nvSpPr>
          <p:cNvPr id="59" name="Google Shape;5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b="0" i="0" u="none" strike="noStrike" cap="none">
                <a:solidFill>
                  <a:srgbClr val="B31B1B"/>
                </a:solidFill>
                <a:latin typeface="Calibri"/>
                <a:ea typeface="Calibri"/>
                <a:cs typeface="Calibri"/>
                <a:sym typeface="Calibri"/>
              </a:rPr>
              <a:t>1</a:t>
            </a:fld>
            <a:endParaRPr sz="2200" b="0" i="0" u="none" strike="noStrike" cap="none">
              <a:solidFill>
                <a:srgbClr val="B31B1B"/>
              </a:solidFill>
              <a:latin typeface="Calibri"/>
              <a:ea typeface="Calibri"/>
              <a:cs typeface="Calibri"/>
              <a:sym typeface="Calibri"/>
            </a:endParaRPr>
          </a:p>
        </p:txBody>
      </p:sp>
      <p:pic>
        <p:nvPicPr>
          <p:cNvPr id="80" name="Google Shape;80;p13"/>
          <p:cNvPicPr preferRelativeResize="0"/>
          <p:nvPr/>
        </p:nvPicPr>
        <p:blipFill rotWithShape="1">
          <a:blip r:embed="rId3">
            <a:alphaModFix/>
          </a:blip>
          <a:srcRect/>
          <a:stretch/>
        </p:blipFill>
        <p:spPr>
          <a:xfrm>
            <a:off x="11811000" y="4933402"/>
            <a:ext cx="226219" cy="1107281"/>
          </a:xfrm>
          <a:prstGeom prst="rect">
            <a:avLst/>
          </a:prstGeom>
          <a:noFill/>
          <a:ln>
            <a:noFill/>
          </a:ln>
        </p:spPr>
      </p:pic>
      <p:cxnSp>
        <p:nvCxnSpPr>
          <p:cNvPr id="81" name="Google Shape;81;p13"/>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82" name="Google Shape;82;p13"/>
          <p:cNvPicPr preferRelativeResize="0"/>
          <p:nvPr/>
        </p:nvPicPr>
        <p:blipFill rotWithShape="1">
          <a:blip r:embed="rId4">
            <a:alphaModFix/>
          </a:blip>
          <a:srcRect/>
          <a:stretch/>
        </p:blipFill>
        <p:spPr>
          <a:xfrm>
            <a:off x="11028997" y="152400"/>
            <a:ext cx="934403" cy="685800"/>
          </a:xfrm>
          <a:prstGeom prst="rect">
            <a:avLst/>
          </a:prstGeom>
          <a:noFill/>
          <a:ln>
            <a:noFill/>
          </a:ln>
        </p:spPr>
      </p:pic>
      <p:pic>
        <p:nvPicPr>
          <p:cNvPr id="83" name="Google Shape;83;p13"/>
          <p:cNvPicPr preferRelativeResize="0"/>
          <p:nvPr/>
        </p:nvPicPr>
        <p:blipFill rotWithShape="1">
          <a:blip r:embed="rId5">
            <a:alphaModFix/>
          </a:blip>
          <a:srcRect/>
          <a:stretch/>
        </p:blipFill>
        <p:spPr>
          <a:xfrm>
            <a:off x="0" y="0"/>
            <a:ext cx="12192000" cy="6858000"/>
          </a:xfrm>
          <a:prstGeom prst="rect">
            <a:avLst/>
          </a:prstGeom>
          <a:noFill/>
          <a:ln>
            <a:noFill/>
          </a:ln>
        </p:spPr>
      </p:pic>
      <p:sp>
        <p:nvSpPr>
          <p:cNvPr id="84" name="Google Shape;84;p13"/>
          <p:cNvSpPr/>
          <p:nvPr/>
        </p:nvSpPr>
        <p:spPr>
          <a:xfrm>
            <a:off x="0" y="0"/>
            <a:ext cx="12192000" cy="6858000"/>
          </a:xfrm>
          <a:custGeom>
            <a:avLst/>
            <a:gdLst/>
            <a:ahLst/>
            <a:cxnLst/>
            <a:rect l="l" t="t" r="r" b="b"/>
            <a:pathLst>
              <a:path w="12192000" h="6858000" extrusionOk="0">
                <a:moveTo>
                  <a:pt x="12191999" y="0"/>
                </a:moveTo>
                <a:lnTo>
                  <a:pt x="0" y="0"/>
                </a:lnTo>
                <a:lnTo>
                  <a:pt x="0" y="6857998"/>
                </a:lnTo>
                <a:lnTo>
                  <a:pt x="12191999" y="6857998"/>
                </a:lnTo>
                <a:lnTo>
                  <a:pt x="12191999" y="0"/>
                </a:lnTo>
                <a:close/>
              </a:path>
            </a:pathLst>
          </a:custGeom>
          <a:solidFill>
            <a:srgbClr val="B31B1B">
              <a:alpha val="8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5" name="Google Shape;85;p13"/>
          <p:cNvPicPr preferRelativeResize="0"/>
          <p:nvPr/>
        </p:nvPicPr>
        <p:blipFill rotWithShape="1">
          <a:blip r:embed="rId6">
            <a:alphaModFix/>
          </a:blip>
          <a:srcRect/>
          <a:stretch/>
        </p:blipFill>
        <p:spPr>
          <a:xfrm>
            <a:off x="4441370" y="5284800"/>
            <a:ext cx="7656141" cy="1495908"/>
          </a:xfrm>
          <a:prstGeom prst="rect">
            <a:avLst/>
          </a:prstGeom>
          <a:noFill/>
          <a:ln>
            <a:noFill/>
          </a:ln>
        </p:spPr>
      </p:pic>
      <p:sp>
        <p:nvSpPr>
          <p:cNvPr id="86" name="Google Shape;86;p13"/>
          <p:cNvSpPr txBox="1"/>
          <p:nvPr/>
        </p:nvSpPr>
        <p:spPr>
          <a:xfrm>
            <a:off x="0" y="641300"/>
            <a:ext cx="12335256" cy="4643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6000"/>
              <a:buFont typeface="Georgia"/>
              <a:buNone/>
            </a:pPr>
            <a:r>
              <a:rPr lang="en-US" sz="4000" b="1" dirty="0">
                <a:solidFill>
                  <a:schemeClr val="lt1"/>
                </a:solidFill>
                <a:latin typeface="IBM Plex Sans"/>
                <a:ea typeface="IBM Plex Sans"/>
                <a:cs typeface="IBM Plex Sans"/>
                <a:sym typeface="IBM Plex Sans"/>
              </a:rPr>
              <a:t>Comparison of Quantum Computing Algorithms </a:t>
            </a:r>
            <a:br>
              <a:rPr lang="en-US" sz="4000" b="1" dirty="0">
                <a:solidFill>
                  <a:schemeClr val="lt1"/>
                </a:solidFill>
                <a:latin typeface="IBM Plex Sans"/>
                <a:ea typeface="IBM Plex Sans"/>
                <a:cs typeface="IBM Plex Sans"/>
                <a:sym typeface="IBM Plex Sans"/>
              </a:rPr>
            </a:br>
            <a:r>
              <a:rPr lang="en-US" sz="4000" b="1" dirty="0">
                <a:solidFill>
                  <a:schemeClr val="lt1"/>
                </a:solidFill>
                <a:latin typeface="IBM Plex Sans"/>
                <a:ea typeface="IBM Plex Sans"/>
                <a:cs typeface="IBM Plex Sans"/>
                <a:sym typeface="IBM Plex Sans"/>
              </a:rPr>
              <a:t>for Mitigation of DDoS Attacks</a:t>
            </a:r>
            <a:endParaRPr sz="4800" b="1" dirty="0">
              <a:solidFill>
                <a:schemeClr val="lt1"/>
              </a:solidFill>
              <a:latin typeface="IBM Plex Sans"/>
              <a:ea typeface="IBM Plex Sans"/>
              <a:cs typeface="IBM Plex Sans"/>
              <a:sym typeface="IBM Plex Sans"/>
            </a:endParaRPr>
          </a:p>
          <a:p>
            <a:pPr marL="0" marR="0" lvl="0" indent="0" algn="ctr" rtl="0">
              <a:lnSpc>
                <a:spcPct val="90000"/>
              </a:lnSpc>
              <a:spcBef>
                <a:spcPts val="0"/>
              </a:spcBef>
              <a:spcAft>
                <a:spcPts val="0"/>
              </a:spcAft>
              <a:buClr>
                <a:schemeClr val="lt1"/>
              </a:buClr>
              <a:buSzPts val="6000"/>
              <a:buFont typeface="Georgia"/>
              <a:buNone/>
            </a:pPr>
            <a:endParaRPr sz="3600" dirty="0">
              <a:solidFill>
                <a:schemeClr val="lt1"/>
              </a:solidFill>
              <a:latin typeface="IBM Plex Sans"/>
              <a:ea typeface="IBM Plex Sans"/>
              <a:cs typeface="IBM Plex Sans"/>
              <a:sym typeface="IBM Plex Sans"/>
            </a:endParaRPr>
          </a:p>
          <a:p>
            <a:pPr marL="0" marR="0" lvl="0" indent="0" algn="ctr" rtl="0">
              <a:lnSpc>
                <a:spcPct val="90000"/>
              </a:lnSpc>
              <a:spcBef>
                <a:spcPts val="0"/>
              </a:spcBef>
              <a:spcAft>
                <a:spcPts val="0"/>
              </a:spcAft>
              <a:buClr>
                <a:schemeClr val="lt1"/>
              </a:buClr>
              <a:buSzPts val="6000"/>
              <a:buFont typeface="Georgia"/>
              <a:buNone/>
            </a:pPr>
            <a:endParaRPr sz="3600" dirty="0">
              <a:solidFill>
                <a:schemeClr val="lt1"/>
              </a:solidFill>
              <a:latin typeface="IBM Plex Sans"/>
              <a:ea typeface="IBM Plex Sans"/>
              <a:cs typeface="IBM Plex Sans"/>
              <a:sym typeface="IBM Plex Sans"/>
            </a:endParaRPr>
          </a:p>
          <a:p>
            <a:pPr marL="0" marR="0" lvl="0" indent="0" algn="ctr" rtl="0">
              <a:lnSpc>
                <a:spcPct val="90000"/>
              </a:lnSpc>
              <a:spcBef>
                <a:spcPts val="0"/>
              </a:spcBef>
              <a:spcAft>
                <a:spcPts val="0"/>
              </a:spcAft>
              <a:buClr>
                <a:schemeClr val="lt1"/>
              </a:buClr>
              <a:buSzPts val="3600"/>
              <a:buFont typeface="Calibri"/>
              <a:buNone/>
            </a:pPr>
            <a:r>
              <a:rPr lang="en-US" sz="3200" dirty="0">
                <a:solidFill>
                  <a:schemeClr val="lt1"/>
                </a:solidFill>
                <a:latin typeface="IBM Plex Sans"/>
                <a:ea typeface="IBM Plex Sans"/>
                <a:cs typeface="IBM Plex Sans"/>
                <a:sym typeface="IBM Plex Sans"/>
              </a:rPr>
              <a:t>Rian Dickman (Marist student researcher)</a:t>
            </a:r>
          </a:p>
          <a:p>
            <a:pPr marL="0" marR="0" lvl="0" indent="0" algn="ctr" rtl="0">
              <a:lnSpc>
                <a:spcPct val="90000"/>
              </a:lnSpc>
              <a:spcBef>
                <a:spcPts val="0"/>
              </a:spcBef>
              <a:spcAft>
                <a:spcPts val="0"/>
              </a:spcAft>
              <a:buClr>
                <a:schemeClr val="lt1"/>
              </a:buClr>
              <a:buSzPts val="3600"/>
              <a:buFont typeface="Calibri"/>
              <a:buNone/>
            </a:pPr>
            <a:r>
              <a:rPr lang="en-US" sz="3200" dirty="0">
                <a:solidFill>
                  <a:schemeClr val="lt1"/>
                </a:solidFill>
                <a:latin typeface="IBM Plex Sans"/>
                <a:ea typeface="IBM Plex Sans"/>
                <a:cs typeface="IBM Plex Sans"/>
                <a:sym typeface="IBM Plex Sans"/>
              </a:rPr>
              <a:t>Casimer DeCusatis (Marist)</a:t>
            </a:r>
          </a:p>
          <a:p>
            <a:pPr marL="0" marR="0" lvl="0" indent="0" algn="ctr" rtl="0">
              <a:lnSpc>
                <a:spcPct val="90000"/>
              </a:lnSpc>
              <a:spcBef>
                <a:spcPts val="0"/>
              </a:spcBef>
              <a:spcAft>
                <a:spcPts val="0"/>
              </a:spcAft>
              <a:buClr>
                <a:schemeClr val="lt1"/>
              </a:buClr>
              <a:buSzPts val="3600"/>
              <a:buFont typeface="Calibri"/>
              <a:buNone/>
            </a:pPr>
            <a:r>
              <a:rPr lang="en-US" sz="3200" dirty="0">
                <a:solidFill>
                  <a:schemeClr val="lt1"/>
                </a:solidFill>
                <a:latin typeface="IBM Plex Sans"/>
                <a:ea typeface="IBM Plex Sans"/>
                <a:cs typeface="IBM Plex Sans"/>
                <a:sym typeface="IBM Plex Sans"/>
              </a:rPr>
              <a:t>Cameron Cogburn (Rensselaer Polytechnic Institute)</a:t>
            </a:r>
            <a:endParaRPr sz="3200" dirty="0">
              <a:solidFill>
                <a:schemeClr val="lt1"/>
              </a:solidFill>
              <a:latin typeface="IBM Plex Sans"/>
              <a:ea typeface="IBM Plex Sans"/>
              <a:cs typeface="IBM Plex Sans"/>
              <a:sym typeface="IBM Plex Sans"/>
            </a:endParaRPr>
          </a:p>
          <a:p>
            <a:pPr marL="0" marR="0" lvl="0" indent="0" algn="ctr" rtl="0">
              <a:lnSpc>
                <a:spcPct val="90000"/>
              </a:lnSpc>
              <a:spcBef>
                <a:spcPts val="0"/>
              </a:spcBef>
              <a:spcAft>
                <a:spcPts val="0"/>
              </a:spcAft>
              <a:buClr>
                <a:schemeClr val="lt1"/>
              </a:buClr>
              <a:buSzPts val="3600"/>
              <a:buFont typeface="Calibri"/>
              <a:buNone/>
            </a:pPr>
            <a:endParaRPr sz="3600" dirty="0">
              <a:solidFill>
                <a:schemeClr val="lt1"/>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p:nvPr/>
        </p:nvSpPr>
        <p:spPr>
          <a:xfrm>
            <a:off x="1247100" y="332825"/>
            <a:ext cx="9697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C00000"/>
                </a:solidFill>
                <a:latin typeface="Helvetica Neue"/>
                <a:ea typeface="Helvetica Neue"/>
                <a:cs typeface="Helvetica Neue"/>
                <a:sym typeface="Helvetica Neue"/>
              </a:rPr>
              <a:t>Quantum Approximate Optimization Algorithm (QAOA)</a:t>
            </a:r>
            <a:endParaRPr sz="2800"/>
          </a:p>
        </p:txBody>
      </p:sp>
      <p:pic>
        <p:nvPicPr>
          <p:cNvPr id="168" name="Google Shape;168;p19"/>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169" name="Google Shape;169;p19"/>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10</a:t>
            </a:fld>
            <a:endParaRPr sz="2200">
              <a:solidFill>
                <a:srgbClr val="B31B1B"/>
              </a:solidFill>
              <a:latin typeface="Calibri"/>
              <a:ea typeface="Calibri"/>
              <a:cs typeface="Calibri"/>
              <a:sym typeface="Calibri"/>
            </a:endParaRPr>
          </a:p>
        </p:txBody>
      </p:sp>
      <p:pic>
        <p:nvPicPr>
          <p:cNvPr id="170" name="Google Shape;170;p19"/>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171" name="Google Shape;171;p19"/>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172" name="Google Shape;172;p19"/>
          <p:cNvSpPr txBox="1"/>
          <p:nvPr/>
        </p:nvSpPr>
        <p:spPr>
          <a:xfrm>
            <a:off x="8140075" y="3112750"/>
            <a:ext cx="3442200" cy="3114300"/>
          </a:xfrm>
          <a:prstGeom prst="rect">
            <a:avLst/>
          </a:prstGeom>
          <a:noFill/>
          <a:ln>
            <a:noFill/>
          </a:ln>
        </p:spPr>
        <p:txBody>
          <a:bodyPr spcFirstLastPara="1" wrap="square" lIns="91425" tIns="45700" rIns="91425" bIns="45700" anchor="t" anchorCtr="0">
            <a:normAutofit/>
          </a:bodyPr>
          <a:lstStyle/>
          <a:p>
            <a:pPr marL="457200" marR="0" lvl="0" indent="-361950" algn="l" rtl="0">
              <a:lnSpc>
                <a:spcPct val="115000"/>
              </a:lnSpc>
              <a:spcBef>
                <a:spcPts val="0"/>
              </a:spcBef>
              <a:spcAft>
                <a:spcPts val="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Expected to obtain better approximate solutions</a:t>
            </a:r>
            <a:endParaRPr sz="2100">
              <a:solidFill>
                <a:schemeClr val="dk1"/>
              </a:solidFill>
              <a:latin typeface="IBM Plex Sans"/>
              <a:ea typeface="IBM Plex Sans"/>
              <a:cs typeface="IBM Plex Sans"/>
              <a:sym typeface="IBM Plex Sans"/>
            </a:endParaRPr>
          </a:p>
          <a:p>
            <a:pPr marL="457200" marR="0" lvl="0" indent="-361950" algn="l" rtl="0">
              <a:lnSpc>
                <a:spcPct val="115000"/>
              </a:lnSpc>
              <a:spcBef>
                <a:spcPts val="1000"/>
              </a:spcBef>
              <a:spcAft>
                <a:spcPts val="100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Samples the circuit to approximate solutions to the optimization problem</a:t>
            </a:r>
            <a:endParaRPr sz="2100">
              <a:solidFill>
                <a:schemeClr val="dk1"/>
              </a:solidFill>
              <a:latin typeface="IBM Plex Sans"/>
              <a:ea typeface="IBM Plex Sans"/>
              <a:cs typeface="IBM Plex Sans"/>
              <a:sym typeface="IBM Plex Sans"/>
            </a:endParaRPr>
          </a:p>
        </p:txBody>
      </p:sp>
      <p:cxnSp>
        <p:nvCxnSpPr>
          <p:cNvPr id="173" name="Google Shape;173;p19"/>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175" name="Google Shape;175;p19"/>
          <p:cNvSpPr txBox="1"/>
          <p:nvPr/>
        </p:nvSpPr>
        <p:spPr>
          <a:xfrm>
            <a:off x="505800" y="1186875"/>
            <a:ext cx="11180400" cy="118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1000"/>
              </a:spcAft>
              <a:buNone/>
            </a:pPr>
            <a:r>
              <a:rPr lang="en-US" sz="2400">
                <a:solidFill>
                  <a:schemeClr val="dk1"/>
                </a:solidFill>
                <a:latin typeface="IBM Plex Sans"/>
                <a:ea typeface="IBM Plex Sans"/>
                <a:cs typeface="IBM Plex Sans"/>
                <a:sym typeface="IBM Plex Sans"/>
              </a:rPr>
              <a:t>QAOA is general technique that can be used to find approximate solutions to combinatorial optimization problems, in particular problems that can be cast as searching for an optimal bitstring.</a:t>
            </a:r>
            <a:endParaRPr sz="2400">
              <a:latin typeface="IBM Plex Sans"/>
              <a:ea typeface="IBM Plex Sans"/>
              <a:cs typeface="IBM Plex Sans"/>
              <a:sym typeface="IBM Plex Sans"/>
            </a:endParaRPr>
          </a:p>
        </p:txBody>
      </p:sp>
      <p:pic>
        <p:nvPicPr>
          <p:cNvPr id="176" name="Google Shape;176;p19"/>
          <p:cNvPicPr preferRelativeResize="0"/>
          <p:nvPr/>
        </p:nvPicPr>
        <p:blipFill>
          <a:blip r:embed="rId5">
            <a:alphaModFix/>
          </a:blip>
          <a:stretch>
            <a:fillRect/>
          </a:stretch>
        </p:blipFill>
        <p:spPr>
          <a:xfrm>
            <a:off x="379700" y="2664038"/>
            <a:ext cx="7816300" cy="3322026"/>
          </a:xfrm>
          <a:prstGeom prst="rect">
            <a:avLst/>
          </a:prstGeom>
          <a:noFill/>
          <a:ln>
            <a:noFill/>
          </a:ln>
        </p:spPr>
      </p:pic>
      <p:sp>
        <p:nvSpPr>
          <p:cNvPr id="2" name="TextBox 1">
            <a:extLst>
              <a:ext uri="{FF2B5EF4-FFF2-40B4-BE49-F238E27FC236}">
                <a16:creationId xmlns:a16="http://schemas.microsoft.com/office/drawing/2014/main" id="{D180F8EC-FC9B-2D5E-2139-1E545E08DAA6}"/>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0"/>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182" name="Google Shape;182;p20"/>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11</a:t>
            </a:fld>
            <a:endParaRPr sz="2200">
              <a:solidFill>
                <a:srgbClr val="B31B1B"/>
              </a:solidFill>
              <a:latin typeface="Calibri"/>
              <a:ea typeface="Calibri"/>
              <a:cs typeface="Calibri"/>
              <a:sym typeface="Calibri"/>
            </a:endParaRPr>
          </a:p>
        </p:txBody>
      </p:sp>
      <p:pic>
        <p:nvPicPr>
          <p:cNvPr id="183" name="Google Shape;183;p20"/>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184" name="Google Shape;184;p20"/>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185" name="Google Shape;185;p20"/>
          <p:cNvSpPr txBox="1"/>
          <p:nvPr/>
        </p:nvSpPr>
        <p:spPr>
          <a:xfrm>
            <a:off x="451300" y="1462400"/>
            <a:ext cx="10866600" cy="2144700"/>
          </a:xfrm>
          <a:prstGeom prst="rect">
            <a:avLst/>
          </a:prstGeom>
          <a:noFill/>
          <a:ln>
            <a:noFill/>
          </a:ln>
        </p:spPr>
        <p:txBody>
          <a:bodyPr spcFirstLastPara="1" wrap="square" lIns="91425" tIns="45700" rIns="91425" bIns="45700" anchor="t" anchorCtr="0">
            <a:noAutofit/>
          </a:bodyPr>
          <a:lstStyle/>
          <a:p>
            <a:pPr marL="0" marR="0" lvl="0" indent="0" algn="l" rtl="0">
              <a:lnSpc>
                <a:spcPct val="105000"/>
              </a:lnSpc>
              <a:spcBef>
                <a:spcPts val="1000"/>
              </a:spcBef>
              <a:spcAft>
                <a:spcPts val="0"/>
              </a:spcAft>
              <a:buClr>
                <a:schemeClr val="dk1"/>
              </a:buClr>
              <a:buSzPts val="2380"/>
              <a:buFont typeface="Noto Sans Symbols"/>
              <a:buNone/>
            </a:pPr>
            <a:r>
              <a:rPr lang="en-US" sz="2145">
                <a:solidFill>
                  <a:schemeClr val="dk1"/>
                </a:solidFill>
                <a:latin typeface="IBM Plex Sans SemiBold"/>
                <a:ea typeface="IBM Plex Sans SemiBold"/>
                <a:cs typeface="IBM Plex Sans SemiBold"/>
                <a:sym typeface="IBM Plex Sans SemiBold"/>
              </a:rPr>
              <a:t>Uses a variational technique to find the eigenvalue of a given Hamiltonian Operator</a:t>
            </a:r>
            <a:endParaRPr sz="2145">
              <a:solidFill>
                <a:schemeClr val="dk1"/>
              </a:solidFill>
              <a:latin typeface="IBM Plex Sans SemiBold"/>
              <a:ea typeface="IBM Plex Sans SemiBold"/>
              <a:cs typeface="IBM Plex Sans SemiBold"/>
              <a:sym typeface="IBM Plex Sans SemiBold"/>
            </a:endParaRPr>
          </a:p>
          <a:p>
            <a:pPr marL="0" marR="0" lvl="0" indent="0" algn="l" rtl="0">
              <a:lnSpc>
                <a:spcPct val="105000"/>
              </a:lnSpc>
              <a:spcBef>
                <a:spcPts val="1000"/>
              </a:spcBef>
              <a:spcAft>
                <a:spcPts val="0"/>
              </a:spcAft>
              <a:buClr>
                <a:schemeClr val="dk1"/>
              </a:buClr>
              <a:buSzPts val="2380"/>
              <a:buFont typeface="Noto Sans Symbols"/>
              <a:buNone/>
            </a:pPr>
            <a:endParaRPr sz="1645">
              <a:solidFill>
                <a:schemeClr val="dk1"/>
              </a:solidFill>
              <a:latin typeface="IBM Plex Sans SemiBold"/>
              <a:ea typeface="IBM Plex Sans SemiBold"/>
              <a:cs typeface="IBM Plex Sans SemiBold"/>
              <a:sym typeface="IBM Plex Sans SemiBold"/>
            </a:endParaRPr>
          </a:p>
          <a:p>
            <a:pPr marL="0" marR="0" lvl="0" indent="0" algn="l" rtl="0">
              <a:lnSpc>
                <a:spcPct val="105000"/>
              </a:lnSpc>
              <a:spcBef>
                <a:spcPts val="1000"/>
              </a:spcBef>
              <a:spcAft>
                <a:spcPts val="0"/>
              </a:spcAft>
              <a:buClr>
                <a:schemeClr val="dk1"/>
              </a:buClr>
              <a:buSzPts val="2380"/>
              <a:buFont typeface="Noto Sans Symbols"/>
              <a:buNone/>
            </a:pPr>
            <a:r>
              <a:rPr lang="en-US" sz="2045">
                <a:solidFill>
                  <a:schemeClr val="dk1"/>
                </a:solidFill>
                <a:latin typeface="IBM Plex Sans SemiBold"/>
                <a:ea typeface="IBM Plex Sans SemiBold"/>
                <a:cs typeface="IBM Plex Sans SemiBold"/>
                <a:sym typeface="IBM Plex Sans SemiBold"/>
              </a:rPr>
              <a:t>The quantum subroutine has two fundamental steps:</a:t>
            </a:r>
            <a:endParaRPr sz="2045">
              <a:solidFill>
                <a:schemeClr val="dk1"/>
              </a:solidFill>
              <a:latin typeface="IBM Plex Sans"/>
              <a:ea typeface="IBM Plex Sans"/>
              <a:cs typeface="IBM Plex Sans"/>
              <a:sym typeface="IBM Plex Sans"/>
            </a:endParaRPr>
          </a:p>
          <a:p>
            <a:pPr marL="457200" marR="0" lvl="0" indent="-358457" algn="l" rtl="0">
              <a:lnSpc>
                <a:spcPct val="105000"/>
              </a:lnSpc>
              <a:spcBef>
                <a:spcPts val="1000"/>
              </a:spcBef>
              <a:spcAft>
                <a:spcPts val="0"/>
              </a:spcAft>
              <a:buClr>
                <a:schemeClr val="dk1"/>
              </a:buClr>
              <a:buSzPts val="2045"/>
              <a:buFont typeface="IBM Plex Sans"/>
              <a:buAutoNum type="arabicPeriod"/>
            </a:pPr>
            <a:r>
              <a:rPr lang="en-US" sz="2045">
                <a:solidFill>
                  <a:schemeClr val="dk1"/>
                </a:solidFill>
                <a:latin typeface="IBM Plex Sans"/>
                <a:ea typeface="IBM Plex Sans"/>
                <a:cs typeface="IBM Plex Sans"/>
                <a:sym typeface="IBM Plex Sans"/>
              </a:rPr>
              <a:t>Prepare the quantum state </a:t>
            </a:r>
            <a:r>
              <a:rPr lang="en-US" sz="2045">
                <a:solidFill>
                  <a:schemeClr val="dk1"/>
                </a:solidFill>
                <a:latin typeface="IBM Plex Sans Medium"/>
                <a:ea typeface="IBM Plex Sans Medium"/>
                <a:cs typeface="IBM Plex Sans Medium"/>
                <a:sym typeface="IBM Plex Sans Medium"/>
              </a:rPr>
              <a:t>|Ψ(vec(θ))⟩</a:t>
            </a:r>
            <a:r>
              <a:rPr lang="en-US" sz="2045">
                <a:solidFill>
                  <a:schemeClr val="dk1"/>
                </a:solidFill>
                <a:latin typeface="IBM Plex Sans"/>
                <a:ea typeface="IBM Plex Sans"/>
                <a:cs typeface="IBM Plex Sans"/>
                <a:sym typeface="IBM Plex Sans"/>
              </a:rPr>
              <a:t> (often called the ansatz).</a:t>
            </a:r>
            <a:endParaRPr sz="2045">
              <a:solidFill>
                <a:schemeClr val="dk1"/>
              </a:solidFill>
              <a:latin typeface="IBM Plex Sans"/>
              <a:ea typeface="IBM Plex Sans"/>
              <a:cs typeface="IBM Plex Sans"/>
              <a:sym typeface="IBM Plex Sans"/>
            </a:endParaRPr>
          </a:p>
          <a:p>
            <a:pPr marL="457200" marR="0" lvl="0" indent="-358457" algn="l" rtl="0">
              <a:lnSpc>
                <a:spcPct val="105000"/>
              </a:lnSpc>
              <a:spcBef>
                <a:spcPts val="1000"/>
              </a:spcBef>
              <a:spcAft>
                <a:spcPts val="1000"/>
              </a:spcAft>
              <a:buClr>
                <a:schemeClr val="dk1"/>
              </a:buClr>
              <a:buSzPts val="2045"/>
              <a:buFont typeface="IBM Plex Sans"/>
              <a:buAutoNum type="arabicPeriod"/>
            </a:pPr>
            <a:r>
              <a:rPr lang="en-US" sz="2045">
                <a:solidFill>
                  <a:schemeClr val="dk1"/>
                </a:solidFill>
                <a:latin typeface="IBM Plex Sans"/>
                <a:ea typeface="IBM Plex Sans"/>
                <a:cs typeface="IBM Plex Sans"/>
                <a:sym typeface="IBM Plex Sans"/>
              </a:rPr>
              <a:t>Measure the expectation value </a:t>
            </a:r>
            <a:r>
              <a:rPr lang="en-US" sz="2045">
                <a:solidFill>
                  <a:schemeClr val="dk1"/>
                </a:solidFill>
                <a:latin typeface="IBM Plex Sans Medium"/>
                <a:ea typeface="IBM Plex Sans Medium"/>
                <a:cs typeface="IBM Plex Sans Medium"/>
                <a:sym typeface="IBM Plex Sans Medium"/>
              </a:rPr>
              <a:t>⟨Ψ(vec(θ))|H|Ψ(vec(θ))⟩</a:t>
            </a:r>
            <a:endParaRPr sz="2045">
              <a:solidFill>
                <a:schemeClr val="dk1"/>
              </a:solidFill>
              <a:latin typeface="IBM Plex Sans Medium"/>
              <a:ea typeface="IBM Plex Sans Medium"/>
              <a:cs typeface="IBM Plex Sans Medium"/>
              <a:sym typeface="IBM Plex Sans Medium"/>
            </a:endParaRPr>
          </a:p>
        </p:txBody>
      </p:sp>
      <p:cxnSp>
        <p:nvCxnSpPr>
          <p:cNvPr id="186" name="Google Shape;186;p20"/>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188" name="Google Shape;188;p20"/>
          <p:cNvSpPr txBox="1"/>
          <p:nvPr/>
        </p:nvSpPr>
        <p:spPr>
          <a:xfrm>
            <a:off x="1224750" y="502925"/>
            <a:ext cx="97425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C00000"/>
                </a:solidFill>
                <a:latin typeface="Helvetica Neue"/>
                <a:ea typeface="Helvetica Neue"/>
                <a:cs typeface="Helvetica Neue"/>
                <a:sym typeface="Helvetica Neue"/>
              </a:rPr>
              <a:t>Variational Quantum Eigensolver (VQE)</a:t>
            </a:r>
            <a:endParaRPr sz="3600" b="1">
              <a:latin typeface="Helvetica Neue"/>
              <a:ea typeface="Helvetica Neue"/>
              <a:cs typeface="Helvetica Neue"/>
              <a:sym typeface="Helvetica Neue"/>
            </a:endParaRPr>
          </a:p>
        </p:txBody>
      </p:sp>
      <p:pic>
        <p:nvPicPr>
          <p:cNvPr id="189" name="Google Shape;189;p20"/>
          <p:cNvPicPr preferRelativeResize="0"/>
          <p:nvPr/>
        </p:nvPicPr>
        <p:blipFill>
          <a:blip r:embed="rId5">
            <a:alphaModFix/>
          </a:blip>
          <a:stretch>
            <a:fillRect/>
          </a:stretch>
        </p:blipFill>
        <p:spPr>
          <a:xfrm>
            <a:off x="1697837" y="3807425"/>
            <a:ext cx="8796326" cy="2638875"/>
          </a:xfrm>
          <a:prstGeom prst="rect">
            <a:avLst/>
          </a:prstGeom>
          <a:noFill/>
          <a:ln>
            <a:noFill/>
          </a:ln>
        </p:spPr>
      </p:pic>
      <p:sp>
        <p:nvSpPr>
          <p:cNvPr id="190" name="Google Shape;190;p20"/>
          <p:cNvSpPr txBox="1"/>
          <p:nvPr/>
        </p:nvSpPr>
        <p:spPr>
          <a:xfrm>
            <a:off x="9541300" y="6040675"/>
            <a:ext cx="1487700" cy="431100"/>
          </a:xfrm>
          <a:prstGeom prst="rect">
            <a:avLst/>
          </a:prstGeom>
          <a:noFill/>
          <a:ln>
            <a:noFill/>
          </a:ln>
        </p:spPr>
        <p:txBody>
          <a:bodyPr spcFirstLastPara="1" wrap="square" lIns="91425" tIns="91425" rIns="91425" bIns="91425" anchor="t" anchorCtr="0">
            <a:spAutoFit/>
          </a:bodyPr>
          <a:lstStyle/>
          <a:p>
            <a:pPr marL="0" lvl="0" indent="0" algn="l" rtl="0">
              <a:spcBef>
                <a:spcPts val="360"/>
              </a:spcBef>
              <a:spcAft>
                <a:spcPts val="0"/>
              </a:spcAft>
              <a:buNone/>
            </a:pPr>
            <a:r>
              <a:rPr lang="en-US" sz="1600" i="1">
                <a:solidFill>
                  <a:schemeClr val="dk1"/>
                </a:solidFill>
                <a:latin typeface="IBM Plex Sans ExtraLight"/>
                <a:ea typeface="IBM Plex Sans ExtraLight"/>
                <a:cs typeface="IBM Plex Sans ExtraLight"/>
                <a:sym typeface="IBM Plex Sans ExtraLight"/>
              </a:rPr>
              <a:t>from Qiskit.org</a:t>
            </a:r>
            <a:endParaRPr i="1">
              <a:latin typeface="IBM Plex Sans ExtraLight"/>
              <a:ea typeface="IBM Plex Sans ExtraLight"/>
              <a:cs typeface="IBM Plex Sans ExtraLight"/>
              <a:sym typeface="IBM Plex Sans ExtraLight"/>
            </a:endParaRPr>
          </a:p>
        </p:txBody>
      </p:sp>
      <p:sp>
        <p:nvSpPr>
          <p:cNvPr id="2" name="TextBox 1">
            <a:extLst>
              <a:ext uri="{FF2B5EF4-FFF2-40B4-BE49-F238E27FC236}">
                <a16:creationId xmlns:a16="http://schemas.microsoft.com/office/drawing/2014/main" id="{7EC71F99-1B71-150D-F816-BF289101D56C}"/>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1247100" y="332825"/>
            <a:ext cx="9697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C00000"/>
                </a:solidFill>
                <a:latin typeface="Helvetica Neue"/>
                <a:ea typeface="Helvetica Neue"/>
                <a:cs typeface="Helvetica Neue"/>
                <a:sym typeface="Helvetica Neue"/>
              </a:rPr>
              <a:t>Classical Optimizers</a:t>
            </a:r>
            <a:endParaRPr sz="2800"/>
          </a:p>
        </p:txBody>
      </p:sp>
      <p:pic>
        <p:nvPicPr>
          <p:cNvPr id="196" name="Google Shape;196;p21"/>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197" name="Google Shape;197;p21"/>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12</a:t>
            </a:fld>
            <a:endParaRPr sz="2200">
              <a:solidFill>
                <a:srgbClr val="B31B1B"/>
              </a:solidFill>
              <a:latin typeface="Calibri"/>
              <a:ea typeface="Calibri"/>
              <a:cs typeface="Calibri"/>
              <a:sym typeface="Calibri"/>
            </a:endParaRPr>
          </a:p>
        </p:txBody>
      </p:sp>
      <p:pic>
        <p:nvPicPr>
          <p:cNvPr id="198" name="Google Shape;198;p21"/>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199" name="Google Shape;199;p21"/>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00" name="Google Shape;200;p21"/>
          <p:cNvSpPr txBox="1"/>
          <p:nvPr/>
        </p:nvSpPr>
        <p:spPr>
          <a:xfrm>
            <a:off x="418175" y="1619575"/>
            <a:ext cx="4591200" cy="4421100"/>
          </a:xfrm>
          <a:prstGeom prst="rect">
            <a:avLst/>
          </a:prstGeom>
          <a:noFill/>
          <a:ln>
            <a:noFill/>
          </a:ln>
        </p:spPr>
        <p:txBody>
          <a:bodyPr spcFirstLastPara="1" wrap="square" lIns="91425" tIns="45700" rIns="91425" bIns="45700" anchor="t" anchorCtr="0">
            <a:normAutofit/>
          </a:bodyPr>
          <a:lstStyle/>
          <a:p>
            <a:pPr marL="457200" marR="0" lvl="0" indent="-361950" algn="l" rtl="0">
              <a:lnSpc>
                <a:spcPct val="115000"/>
              </a:lnSpc>
              <a:spcBef>
                <a:spcPts val="0"/>
              </a:spcBef>
              <a:spcAft>
                <a:spcPts val="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The program uses a classical optimizer for the calculations in between runs on the quantum computer, and to sample results</a:t>
            </a:r>
            <a:endParaRPr sz="2100">
              <a:solidFill>
                <a:schemeClr val="dk1"/>
              </a:solidFill>
              <a:latin typeface="IBM Plex Sans"/>
              <a:ea typeface="IBM Plex Sans"/>
              <a:cs typeface="IBM Plex Sans"/>
              <a:sym typeface="IBM Plex Sans"/>
            </a:endParaRPr>
          </a:p>
          <a:p>
            <a:pPr marL="457200" marR="0" lvl="0" indent="-361950" algn="l" rtl="0">
              <a:lnSpc>
                <a:spcPct val="115000"/>
              </a:lnSpc>
              <a:spcBef>
                <a:spcPts val="1000"/>
              </a:spcBef>
              <a:spcAft>
                <a:spcPts val="1000"/>
              </a:spcAft>
              <a:buClr>
                <a:schemeClr val="dk1"/>
              </a:buClr>
              <a:buSzPts val="2100"/>
              <a:buFont typeface="IBM Plex Sans"/>
              <a:buChar char="●"/>
            </a:pPr>
            <a:r>
              <a:rPr lang="en-US" sz="2100" b="1">
                <a:solidFill>
                  <a:schemeClr val="dk1"/>
                </a:solidFill>
                <a:latin typeface="IBM Plex Sans"/>
                <a:ea typeface="IBM Plex Sans"/>
                <a:cs typeface="IBM Plex Sans"/>
                <a:sym typeface="IBM Plex Sans"/>
              </a:rPr>
              <a:t>COBYLA</a:t>
            </a:r>
            <a:r>
              <a:rPr lang="en-US" sz="2100">
                <a:solidFill>
                  <a:schemeClr val="dk1"/>
                </a:solidFill>
                <a:latin typeface="IBM Plex Sans"/>
                <a:ea typeface="IBM Plex Sans"/>
                <a:cs typeface="IBM Plex Sans"/>
                <a:sym typeface="IBM Plex Sans"/>
              </a:rPr>
              <a:t> (Constrained Optimization by Linear Approximation) is the most effective out of the acceptable options for qiskit</a:t>
            </a:r>
            <a:endParaRPr sz="2100">
              <a:solidFill>
                <a:schemeClr val="dk1"/>
              </a:solidFill>
              <a:latin typeface="IBM Plex Sans"/>
              <a:ea typeface="IBM Plex Sans"/>
              <a:cs typeface="IBM Plex Sans"/>
              <a:sym typeface="IBM Plex Sans"/>
            </a:endParaRPr>
          </a:p>
        </p:txBody>
      </p:sp>
      <p:cxnSp>
        <p:nvCxnSpPr>
          <p:cNvPr id="201" name="Google Shape;201;p21"/>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203" name="Google Shape;203;p21"/>
          <p:cNvPicPr preferRelativeResize="0"/>
          <p:nvPr/>
        </p:nvPicPr>
        <p:blipFill>
          <a:blip r:embed="rId5">
            <a:alphaModFix/>
          </a:blip>
          <a:stretch>
            <a:fillRect/>
          </a:stretch>
        </p:blipFill>
        <p:spPr>
          <a:xfrm>
            <a:off x="5009300" y="1200350"/>
            <a:ext cx="6332047" cy="4381109"/>
          </a:xfrm>
          <a:prstGeom prst="rect">
            <a:avLst/>
          </a:prstGeom>
          <a:noFill/>
          <a:ln>
            <a:noFill/>
          </a:ln>
        </p:spPr>
      </p:pic>
      <p:sp>
        <p:nvSpPr>
          <p:cNvPr id="2" name="TextBox 1">
            <a:extLst>
              <a:ext uri="{FF2B5EF4-FFF2-40B4-BE49-F238E27FC236}">
                <a16:creationId xmlns:a16="http://schemas.microsoft.com/office/drawing/2014/main" id="{F4230539-5282-BACF-6902-997024EADF8A}"/>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2"/>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209" name="Google Shape;209;p22"/>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13</a:t>
            </a:fld>
            <a:endParaRPr sz="2200">
              <a:solidFill>
                <a:srgbClr val="B31B1B"/>
              </a:solidFill>
              <a:latin typeface="Calibri"/>
              <a:ea typeface="Calibri"/>
              <a:cs typeface="Calibri"/>
              <a:sym typeface="Calibri"/>
            </a:endParaRPr>
          </a:p>
        </p:txBody>
      </p:sp>
      <p:pic>
        <p:nvPicPr>
          <p:cNvPr id="210" name="Google Shape;210;p22"/>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211" name="Google Shape;211;p22"/>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cxnSp>
        <p:nvCxnSpPr>
          <p:cNvPr id="212" name="Google Shape;212;p22"/>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214" name="Google Shape;214;p22"/>
          <p:cNvPicPr preferRelativeResize="0"/>
          <p:nvPr/>
        </p:nvPicPr>
        <p:blipFill rotWithShape="1">
          <a:blip r:embed="rId5">
            <a:alphaModFix/>
          </a:blip>
          <a:srcRect l="23838"/>
          <a:stretch/>
        </p:blipFill>
        <p:spPr>
          <a:xfrm>
            <a:off x="1260200" y="2176887"/>
            <a:ext cx="3546325" cy="2195075"/>
          </a:xfrm>
          <a:prstGeom prst="rect">
            <a:avLst/>
          </a:prstGeom>
          <a:noFill/>
          <a:ln w="9525" cap="flat" cmpd="sng">
            <a:solidFill>
              <a:schemeClr val="dk1"/>
            </a:solidFill>
            <a:prstDash val="solid"/>
            <a:round/>
            <a:headEnd type="none" w="sm" len="sm"/>
            <a:tailEnd type="none" w="sm" len="sm"/>
          </a:ln>
        </p:spPr>
      </p:pic>
      <p:cxnSp>
        <p:nvCxnSpPr>
          <p:cNvPr id="215" name="Google Shape;215;p22"/>
          <p:cNvCxnSpPr>
            <a:stCxn id="214" idx="3"/>
            <a:endCxn id="216" idx="1"/>
          </p:cNvCxnSpPr>
          <p:nvPr/>
        </p:nvCxnSpPr>
        <p:spPr>
          <a:xfrm>
            <a:off x="4806526" y="3274425"/>
            <a:ext cx="2201100" cy="0"/>
          </a:xfrm>
          <a:prstGeom prst="straightConnector1">
            <a:avLst/>
          </a:prstGeom>
          <a:noFill/>
          <a:ln w="9525" cap="flat" cmpd="sng">
            <a:solidFill>
              <a:schemeClr val="dk2"/>
            </a:solidFill>
            <a:prstDash val="solid"/>
            <a:round/>
            <a:headEnd type="none" w="sm" len="sm"/>
            <a:tailEnd type="triangle" w="med" len="med"/>
          </a:ln>
        </p:spPr>
      </p:cxnSp>
      <p:pic>
        <p:nvPicPr>
          <p:cNvPr id="216" name="Google Shape;216;p22"/>
          <p:cNvPicPr preferRelativeResize="0"/>
          <p:nvPr/>
        </p:nvPicPr>
        <p:blipFill rotWithShape="1">
          <a:blip r:embed="rId6">
            <a:alphaModFix/>
          </a:blip>
          <a:srcRect r="10762" b="18771"/>
          <a:stretch/>
        </p:blipFill>
        <p:spPr>
          <a:xfrm>
            <a:off x="7007503" y="2240451"/>
            <a:ext cx="3843476" cy="2067957"/>
          </a:xfrm>
          <a:prstGeom prst="rect">
            <a:avLst/>
          </a:prstGeom>
          <a:noFill/>
          <a:ln w="9525" cap="flat" cmpd="sng">
            <a:solidFill>
              <a:schemeClr val="dk1"/>
            </a:solidFill>
            <a:prstDash val="solid"/>
            <a:round/>
            <a:headEnd type="none" w="sm" len="sm"/>
            <a:tailEnd type="none" w="sm" len="sm"/>
          </a:ln>
        </p:spPr>
      </p:pic>
      <p:cxnSp>
        <p:nvCxnSpPr>
          <p:cNvPr id="217" name="Google Shape;217;p22"/>
          <p:cNvCxnSpPr/>
          <p:nvPr/>
        </p:nvCxnSpPr>
        <p:spPr>
          <a:xfrm rot="10800000" flipH="1">
            <a:off x="7524847" y="3967776"/>
            <a:ext cx="802200" cy="9900"/>
          </a:xfrm>
          <a:prstGeom prst="straightConnector1">
            <a:avLst/>
          </a:prstGeom>
          <a:noFill/>
          <a:ln w="9525" cap="flat" cmpd="sng">
            <a:solidFill>
              <a:schemeClr val="dk2"/>
            </a:solidFill>
            <a:prstDash val="solid"/>
            <a:round/>
            <a:headEnd type="none" w="sm" len="sm"/>
            <a:tailEnd type="triangle" w="med" len="med"/>
          </a:ln>
        </p:spPr>
      </p:cxnSp>
      <p:pic>
        <p:nvPicPr>
          <p:cNvPr id="218" name="Google Shape;218;p22"/>
          <p:cNvPicPr preferRelativeResize="0"/>
          <p:nvPr/>
        </p:nvPicPr>
        <p:blipFill rotWithShape="1">
          <a:blip r:embed="rId7">
            <a:alphaModFix/>
          </a:blip>
          <a:srcRect/>
          <a:stretch/>
        </p:blipFill>
        <p:spPr>
          <a:xfrm>
            <a:off x="4016324" y="4590235"/>
            <a:ext cx="3954100" cy="2151187"/>
          </a:xfrm>
          <a:prstGeom prst="rect">
            <a:avLst/>
          </a:prstGeom>
          <a:noFill/>
          <a:ln w="9525" cap="flat" cmpd="sng">
            <a:solidFill>
              <a:schemeClr val="dk1"/>
            </a:solidFill>
            <a:prstDash val="solid"/>
            <a:round/>
            <a:headEnd type="none" w="sm" len="sm"/>
            <a:tailEnd type="none" w="sm" len="sm"/>
          </a:ln>
        </p:spPr>
      </p:pic>
      <p:sp>
        <p:nvSpPr>
          <p:cNvPr id="219" name="Google Shape;219;p22"/>
          <p:cNvSpPr txBox="1"/>
          <p:nvPr/>
        </p:nvSpPr>
        <p:spPr>
          <a:xfrm>
            <a:off x="1150125" y="635000"/>
            <a:ext cx="95877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C00000"/>
                </a:solidFill>
                <a:latin typeface="Helvetica Neue"/>
                <a:ea typeface="Helvetica Neue"/>
                <a:cs typeface="Helvetica Neue"/>
                <a:sym typeface="Helvetica Neue"/>
              </a:rPr>
              <a:t>Data Sets: Honeynet to Hive Plot to Matrix</a:t>
            </a:r>
            <a:endParaRPr sz="4000" b="1">
              <a:solidFill>
                <a:srgbClr val="C00000"/>
              </a:solidFill>
              <a:latin typeface="Helvetica Neue"/>
              <a:ea typeface="Helvetica Neue"/>
              <a:cs typeface="Helvetica Neue"/>
              <a:sym typeface="Helvetica Neue"/>
            </a:endParaRPr>
          </a:p>
        </p:txBody>
      </p:sp>
      <p:cxnSp>
        <p:nvCxnSpPr>
          <p:cNvPr id="220" name="Google Shape;220;p22"/>
          <p:cNvCxnSpPr>
            <a:stCxn id="216" idx="2"/>
            <a:endCxn id="218" idx="3"/>
          </p:cNvCxnSpPr>
          <p:nvPr/>
        </p:nvCxnSpPr>
        <p:spPr>
          <a:xfrm rot="5400000">
            <a:off x="7771091" y="4507757"/>
            <a:ext cx="1357500" cy="958800"/>
          </a:xfrm>
          <a:prstGeom prst="bentConnector2">
            <a:avLst/>
          </a:prstGeom>
          <a:noFill/>
          <a:ln w="9525" cap="flat" cmpd="sng">
            <a:solidFill>
              <a:schemeClr val="dk2"/>
            </a:solidFill>
            <a:prstDash val="solid"/>
            <a:round/>
            <a:headEnd type="none" w="med" len="med"/>
            <a:tailEnd type="none" w="med" len="med"/>
          </a:ln>
        </p:spPr>
      </p:cxnSp>
      <p:cxnSp>
        <p:nvCxnSpPr>
          <p:cNvPr id="221" name="Google Shape;221;p22"/>
          <p:cNvCxnSpPr>
            <a:endCxn id="218" idx="3"/>
          </p:cNvCxnSpPr>
          <p:nvPr/>
        </p:nvCxnSpPr>
        <p:spPr>
          <a:xfrm flipH="1">
            <a:off x="7970424" y="5661929"/>
            <a:ext cx="956100" cy="3900"/>
          </a:xfrm>
          <a:prstGeom prst="straightConnector1">
            <a:avLst/>
          </a:prstGeom>
          <a:noFill/>
          <a:ln w="9525" cap="flat" cmpd="sng">
            <a:solidFill>
              <a:schemeClr val="dk2"/>
            </a:solidFill>
            <a:prstDash val="solid"/>
            <a:round/>
            <a:headEnd type="none" w="med" len="med"/>
            <a:tailEnd type="triangle" w="med" len="med"/>
          </a:ln>
        </p:spPr>
      </p:cxnSp>
      <p:sp>
        <p:nvSpPr>
          <p:cNvPr id="2" name="TextBox 1">
            <a:extLst>
              <a:ext uri="{FF2B5EF4-FFF2-40B4-BE49-F238E27FC236}">
                <a16:creationId xmlns:a16="http://schemas.microsoft.com/office/drawing/2014/main" id="{0BAFE691-10D9-7594-9B39-30D3AAF45C0B}"/>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txBox="1"/>
          <p:nvPr/>
        </p:nvSpPr>
        <p:spPr>
          <a:xfrm>
            <a:off x="2990850" y="344025"/>
            <a:ext cx="62103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C00000"/>
                </a:solidFill>
                <a:latin typeface="Helvetica Neue"/>
                <a:ea typeface="Helvetica Neue"/>
                <a:cs typeface="Helvetica Neue"/>
                <a:sym typeface="Helvetica Neue"/>
              </a:rPr>
              <a:t>Diagram Breakdown</a:t>
            </a:r>
            <a:endParaRPr/>
          </a:p>
        </p:txBody>
      </p:sp>
      <p:pic>
        <p:nvPicPr>
          <p:cNvPr id="227" name="Google Shape;227;p23"/>
          <p:cNvPicPr preferRelativeResize="0"/>
          <p:nvPr/>
        </p:nvPicPr>
        <p:blipFill rotWithShape="1">
          <a:blip r:embed="rId3">
            <a:alphaModFix/>
          </a:blip>
          <a:srcRect/>
          <a:stretch/>
        </p:blipFill>
        <p:spPr>
          <a:xfrm>
            <a:off x="11028997" y="152400"/>
            <a:ext cx="934403" cy="685800"/>
          </a:xfrm>
          <a:prstGeom prst="rect">
            <a:avLst/>
          </a:prstGeom>
          <a:noFill/>
          <a:ln>
            <a:noFill/>
          </a:ln>
        </p:spPr>
      </p:pic>
      <p:sp>
        <p:nvSpPr>
          <p:cNvPr id="228" name="Google Shape;228;p23"/>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14</a:t>
            </a:fld>
            <a:endParaRPr sz="2200">
              <a:solidFill>
                <a:srgbClr val="B31B1B"/>
              </a:solidFill>
              <a:latin typeface="Calibri"/>
              <a:ea typeface="Calibri"/>
              <a:cs typeface="Calibri"/>
              <a:sym typeface="Calibri"/>
            </a:endParaRPr>
          </a:p>
        </p:txBody>
      </p:sp>
      <p:pic>
        <p:nvPicPr>
          <p:cNvPr id="229" name="Google Shape;229;p23"/>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230" name="Google Shape;230;p23"/>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cxnSp>
        <p:nvCxnSpPr>
          <p:cNvPr id="231" name="Google Shape;231;p23"/>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grpSp>
        <p:nvGrpSpPr>
          <p:cNvPr id="233" name="Google Shape;233;p23"/>
          <p:cNvGrpSpPr/>
          <p:nvPr/>
        </p:nvGrpSpPr>
        <p:grpSpPr>
          <a:xfrm>
            <a:off x="3907275" y="1371150"/>
            <a:ext cx="7121725" cy="5274650"/>
            <a:chOff x="2535125" y="1406825"/>
            <a:chExt cx="7121725" cy="5274650"/>
          </a:xfrm>
        </p:grpSpPr>
        <p:pic>
          <p:nvPicPr>
            <p:cNvPr id="234" name="Google Shape;234;p23"/>
            <p:cNvPicPr preferRelativeResize="0"/>
            <p:nvPr/>
          </p:nvPicPr>
          <p:blipFill rotWithShape="1">
            <a:blip r:embed="rId5">
              <a:alphaModFix/>
            </a:blip>
            <a:srcRect t="7011"/>
            <a:stretch/>
          </p:blipFill>
          <p:spPr>
            <a:xfrm>
              <a:off x="2535125" y="1406825"/>
              <a:ext cx="7121725" cy="5274650"/>
            </a:xfrm>
            <a:prstGeom prst="rect">
              <a:avLst/>
            </a:prstGeom>
            <a:noFill/>
            <a:ln>
              <a:noFill/>
            </a:ln>
          </p:spPr>
        </p:pic>
        <p:sp>
          <p:nvSpPr>
            <p:cNvPr id="235" name="Google Shape;235;p23"/>
            <p:cNvSpPr txBox="1"/>
            <p:nvPr/>
          </p:nvSpPr>
          <p:spPr>
            <a:xfrm>
              <a:off x="3716700" y="1724375"/>
              <a:ext cx="1489500" cy="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IBM Plex Sans SemiBold"/>
                  <a:ea typeface="IBM Plex Sans SemiBold"/>
                  <a:cs typeface="IBM Plex Sans SemiBold"/>
                  <a:sym typeface="IBM Plex Sans SemiBold"/>
                </a:rPr>
                <a:t>Network Nodes</a:t>
              </a:r>
              <a:endParaRPr>
                <a:latin typeface="IBM Plex Sans SemiBold"/>
                <a:ea typeface="IBM Plex Sans SemiBold"/>
                <a:cs typeface="IBM Plex Sans SemiBold"/>
                <a:sym typeface="IBM Plex Sans SemiBold"/>
              </a:endParaRPr>
            </a:p>
          </p:txBody>
        </p:sp>
        <p:sp>
          <p:nvSpPr>
            <p:cNvPr id="236" name="Google Shape;236;p23"/>
            <p:cNvSpPr txBox="1"/>
            <p:nvPr/>
          </p:nvSpPr>
          <p:spPr>
            <a:xfrm rot="-2126970">
              <a:off x="3900119" y="4357420"/>
              <a:ext cx="815711" cy="4158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IBM Plex Sans SemiBold"/>
                  <a:ea typeface="IBM Plex Sans SemiBold"/>
                  <a:cs typeface="IBM Plex Sans SemiBold"/>
                  <a:sym typeface="IBM Plex Sans SemiBold"/>
                </a:rPr>
                <a:t>Weight</a:t>
              </a:r>
              <a:endParaRPr>
                <a:latin typeface="IBM Plex Sans SemiBold"/>
                <a:ea typeface="IBM Plex Sans SemiBold"/>
                <a:cs typeface="IBM Plex Sans SemiBold"/>
                <a:sym typeface="IBM Plex Sans SemiBold"/>
              </a:endParaRPr>
            </a:p>
          </p:txBody>
        </p:sp>
        <p:sp>
          <p:nvSpPr>
            <p:cNvPr id="237" name="Google Shape;237;p23"/>
            <p:cNvSpPr txBox="1"/>
            <p:nvPr/>
          </p:nvSpPr>
          <p:spPr>
            <a:xfrm>
              <a:off x="8131150" y="3711375"/>
              <a:ext cx="749100" cy="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IBM Plex Sans SemiBold"/>
                  <a:ea typeface="IBM Plex Sans SemiBold"/>
                  <a:cs typeface="IBM Plex Sans SemiBold"/>
                  <a:sym typeface="IBM Plex Sans SemiBold"/>
                </a:rPr>
                <a:t>Colors</a:t>
              </a:r>
              <a:endParaRPr>
                <a:latin typeface="IBM Plex Sans SemiBold"/>
                <a:ea typeface="IBM Plex Sans SemiBold"/>
                <a:cs typeface="IBM Plex Sans SemiBold"/>
                <a:sym typeface="IBM Plex Sans SemiBold"/>
              </a:endParaRPr>
            </a:p>
          </p:txBody>
        </p:sp>
        <p:cxnSp>
          <p:nvCxnSpPr>
            <p:cNvPr id="238" name="Google Shape;238;p23"/>
            <p:cNvCxnSpPr>
              <a:stCxn id="235" idx="2"/>
            </p:cNvCxnSpPr>
            <p:nvPr/>
          </p:nvCxnSpPr>
          <p:spPr>
            <a:xfrm>
              <a:off x="4461450" y="2140175"/>
              <a:ext cx="419700" cy="1081200"/>
            </a:xfrm>
            <a:prstGeom prst="straightConnector1">
              <a:avLst/>
            </a:prstGeom>
            <a:noFill/>
            <a:ln w="9525" cap="flat" cmpd="sng">
              <a:solidFill>
                <a:schemeClr val="dk2"/>
              </a:solidFill>
              <a:prstDash val="solid"/>
              <a:round/>
              <a:headEnd type="none" w="med" len="med"/>
              <a:tailEnd type="triangle" w="med" len="med"/>
            </a:ln>
          </p:spPr>
        </p:cxnSp>
        <p:cxnSp>
          <p:nvCxnSpPr>
            <p:cNvPr id="239" name="Google Shape;239;p23"/>
            <p:cNvCxnSpPr>
              <a:stCxn id="235" idx="2"/>
            </p:cNvCxnSpPr>
            <p:nvPr/>
          </p:nvCxnSpPr>
          <p:spPr>
            <a:xfrm>
              <a:off x="4461450" y="2140175"/>
              <a:ext cx="843000" cy="174000"/>
            </a:xfrm>
            <a:prstGeom prst="straightConnector1">
              <a:avLst/>
            </a:prstGeom>
            <a:noFill/>
            <a:ln w="9525" cap="flat" cmpd="sng">
              <a:solidFill>
                <a:schemeClr val="dk2"/>
              </a:solidFill>
              <a:prstDash val="solid"/>
              <a:round/>
              <a:headEnd type="none" w="med" len="med"/>
              <a:tailEnd type="triangle" w="med" len="med"/>
            </a:ln>
          </p:spPr>
        </p:cxnSp>
        <p:cxnSp>
          <p:nvCxnSpPr>
            <p:cNvPr id="240" name="Google Shape;240;p23"/>
            <p:cNvCxnSpPr>
              <a:stCxn id="235" idx="2"/>
            </p:cNvCxnSpPr>
            <p:nvPr/>
          </p:nvCxnSpPr>
          <p:spPr>
            <a:xfrm flipH="1">
              <a:off x="3255450" y="2140175"/>
              <a:ext cx="1206000" cy="3614400"/>
            </a:xfrm>
            <a:prstGeom prst="straightConnector1">
              <a:avLst/>
            </a:prstGeom>
            <a:noFill/>
            <a:ln w="9525" cap="flat" cmpd="sng">
              <a:solidFill>
                <a:schemeClr val="dk2"/>
              </a:solidFill>
              <a:prstDash val="solid"/>
              <a:round/>
              <a:headEnd type="none" w="med" len="med"/>
              <a:tailEnd type="triangle" w="med" len="med"/>
            </a:ln>
          </p:spPr>
        </p:cxnSp>
        <p:cxnSp>
          <p:nvCxnSpPr>
            <p:cNvPr id="241" name="Google Shape;241;p23"/>
            <p:cNvCxnSpPr>
              <a:stCxn id="236" idx="2"/>
            </p:cNvCxnSpPr>
            <p:nvPr/>
          </p:nvCxnSpPr>
          <p:spPr>
            <a:xfrm>
              <a:off x="4428575" y="4734673"/>
              <a:ext cx="87000" cy="26040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23"/>
            <p:cNvCxnSpPr>
              <a:stCxn id="236" idx="2"/>
            </p:cNvCxnSpPr>
            <p:nvPr/>
          </p:nvCxnSpPr>
          <p:spPr>
            <a:xfrm rot="10800000" flipH="1">
              <a:off x="4428575" y="3898573"/>
              <a:ext cx="948900" cy="836100"/>
            </a:xfrm>
            <a:prstGeom prst="straightConnector1">
              <a:avLst/>
            </a:prstGeom>
            <a:noFill/>
            <a:ln w="9525" cap="flat" cmpd="sng">
              <a:solidFill>
                <a:schemeClr val="dk2"/>
              </a:solidFill>
              <a:prstDash val="solid"/>
              <a:round/>
              <a:headEnd type="none" w="med" len="med"/>
              <a:tailEnd type="triangle" w="med" len="med"/>
            </a:ln>
          </p:spPr>
        </p:cxnSp>
        <p:sp>
          <p:nvSpPr>
            <p:cNvPr id="243" name="Google Shape;243;p23"/>
            <p:cNvSpPr txBox="1"/>
            <p:nvPr/>
          </p:nvSpPr>
          <p:spPr>
            <a:xfrm>
              <a:off x="7693100" y="4127175"/>
              <a:ext cx="1718700" cy="16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IBM Plex Sans Medium"/>
                  <a:ea typeface="IBM Plex Sans Medium"/>
                  <a:cs typeface="IBM Plex Sans Medium"/>
                  <a:sym typeface="IBM Plex Sans Medium"/>
                </a:rPr>
                <a:t>Color X: One side of cut</a:t>
              </a:r>
              <a:endParaRPr>
                <a:latin typeface="IBM Plex Sans Medium"/>
                <a:ea typeface="IBM Plex Sans Medium"/>
                <a:cs typeface="IBM Plex Sans Medium"/>
                <a:sym typeface="IBM Plex Sans Medium"/>
              </a:endParaRPr>
            </a:p>
            <a:p>
              <a:pPr marL="0" lvl="0" indent="0" algn="l" rtl="0">
                <a:spcBef>
                  <a:spcPts val="0"/>
                </a:spcBef>
                <a:spcAft>
                  <a:spcPts val="0"/>
                </a:spcAft>
                <a:buNone/>
              </a:pPr>
              <a:endParaRPr>
                <a:latin typeface="IBM Plex Sans Medium"/>
                <a:ea typeface="IBM Plex Sans Medium"/>
                <a:cs typeface="IBM Plex Sans Medium"/>
                <a:sym typeface="IBM Plex Sans Medium"/>
              </a:endParaRPr>
            </a:p>
            <a:p>
              <a:pPr marL="0" lvl="0" indent="0" algn="l" rtl="0">
                <a:spcBef>
                  <a:spcPts val="0"/>
                </a:spcBef>
                <a:spcAft>
                  <a:spcPts val="0"/>
                </a:spcAft>
                <a:buNone/>
              </a:pPr>
              <a:r>
                <a:rPr lang="en-US">
                  <a:latin typeface="IBM Plex Sans Medium"/>
                  <a:ea typeface="IBM Plex Sans Medium"/>
                  <a:cs typeface="IBM Plex Sans Medium"/>
                  <a:sym typeface="IBM Plex Sans Medium"/>
                </a:rPr>
                <a:t>Color Y: Other side of cut</a:t>
              </a:r>
              <a:endParaRPr>
                <a:latin typeface="IBM Plex Sans Medium"/>
                <a:ea typeface="IBM Plex Sans Medium"/>
                <a:cs typeface="IBM Plex Sans Medium"/>
                <a:sym typeface="IBM Plex Sans Medium"/>
              </a:endParaRPr>
            </a:p>
          </p:txBody>
        </p:sp>
      </p:grpSp>
      <p:sp>
        <p:nvSpPr>
          <p:cNvPr id="244" name="Google Shape;244;p23"/>
          <p:cNvSpPr txBox="1"/>
          <p:nvPr/>
        </p:nvSpPr>
        <p:spPr>
          <a:xfrm>
            <a:off x="274325" y="1371150"/>
            <a:ext cx="3674400" cy="2524200"/>
          </a:xfrm>
          <a:prstGeom prst="rect">
            <a:avLst/>
          </a:prstGeom>
          <a:noFill/>
          <a:ln>
            <a:noFill/>
          </a:ln>
        </p:spPr>
        <p:txBody>
          <a:bodyPr spcFirstLastPara="1" wrap="square" lIns="91425" tIns="91425" rIns="91425" bIns="91425" anchor="t" anchorCtr="0">
            <a:spAutoFit/>
          </a:bodyPr>
          <a:lstStyle/>
          <a:p>
            <a:pPr marL="457200" lvl="0" indent="-342900" algn="l" rtl="0">
              <a:spcBef>
                <a:spcPts val="360"/>
              </a:spcBef>
              <a:spcAft>
                <a:spcPts val="0"/>
              </a:spcAft>
              <a:buClr>
                <a:schemeClr val="dk1"/>
              </a:buClr>
              <a:buSzPts val="1800"/>
              <a:buFont typeface="IBM Plex Sans"/>
              <a:buChar char="•"/>
            </a:pPr>
            <a:r>
              <a:rPr lang="en-US" sz="1600">
                <a:solidFill>
                  <a:schemeClr val="dk1"/>
                </a:solidFill>
                <a:latin typeface="IBM Plex Sans"/>
                <a:ea typeface="IBM Plex Sans"/>
                <a:cs typeface="IBM Plex Sans"/>
                <a:sym typeface="IBM Plex Sans"/>
              </a:rPr>
              <a:t>Weights are assigned to differentiate attack traffic from regular traffic</a:t>
            </a:r>
            <a:endParaRPr sz="1600">
              <a:solidFill>
                <a:schemeClr val="dk1"/>
              </a:solidFill>
              <a:latin typeface="IBM Plex Sans"/>
              <a:ea typeface="IBM Plex Sans"/>
              <a:cs typeface="IBM Plex Sans"/>
              <a:sym typeface="IBM Plex Sans"/>
            </a:endParaRPr>
          </a:p>
          <a:p>
            <a:pPr marL="914400" lvl="1" indent="-330200" algn="l" rtl="0">
              <a:spcBef>
                <a:spcPts val="360"/>
              </a:spcBef>
              <a:spcAft>
                <a:spcPts val="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A weight of </a:t>
            </a:r>
            <a:r>
              <a:rPr lang="en-US" sz="1600" b="1">
                <a:solidFill>
                  <a:schemeClr val="dk1"/>
                </a:solidFill>
                <a:latin typeface="IBM Plex Sans"/>
                <a:ea typeface="IBM Plex Sans"/>
                <a:cs typeface="IBM Plex Sans"/>
                <a:sym typeface="IBM Plex Sans"/>
              </a:rPr>
              <a:t>1</a:t>
            </a:r>
            <a:r>
              <a:rPr lang="en-US" sz="1600">
                <a:solidFill>
                  <a:schemeClr val="dk1"/>
                </a:solidFill>
                <a:latin typeface="IBM Plex Sans"/>
                <a:ea typeface="IBM Plex Sans"/>
                <a:cs typeface="IBM Plex Sans"/>
                <a:sym typeface="IBM Plex Sans"/>
              </a:rPr>
              <a:t> represents a regular connection</a:t>
            </a:r>
            <a:endParaRPr sz="1600">
              <a:solidFill>
                <a:schemeClr val="dk1"/>
              </a:solidFill>
              <a:latin typeface="IBM Plex Sans"/>
              <a:ea typeface="IBM Plex Sans"/>
              <a:cs typeface="IBM Plex Sans"/>
              <a:sym typeface="IBM Plex Sans"/>
            </a:endParaRPr>
          </a:p>
          <a:p>
            <a:pPr marL="914400" lvl="1" indent="-330200" algn="l" rtl="0">
              <a:spcBef>
                <a:spcPts val="360"/>
              </a:spcBef>
              <a:spcAft>
                <a:spcPts val="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A weight of </a:t>
            </a:r>
            <a:r>
              <a:rPr lang="en-US" sz="1600" b="1">
                <a:solidFill>
                  <a:schemeClr val="dk1"/>
                </a:solidFill>
                <a:latin typeface="IBM Plex Sans"/>
                <a:ea typeface="IBM Plex Sans"/>
                <a:cs typeface="IBM Plex Sans"/>
                <a:sym typeface="IBM Plex Sans"/>
              </a:rPr>
              <a:t>&gt;1</a:t>
            </a:r>
            <a:r>
              <a:rPr lang="en-US" sz="1600">
                <a:solidFill>
                  <a:schemeClr val="dk1"/>
                </a:solidFill>
                <a:latin typeface="IBM Plex Sans"/>
                <a:ea typeface="IBM Plex Sans"/>
                <a:cs typeface="IBM Plex Sans"/>
                <a:sym typeface="IBM Plex Sans"/>
              </a:rPr>
              <a:t> represents the connection is coming from an attacking node (a DoS or DDoS attack)</a:t>
            </a:r>
            <a:endParaRPr sz="1600">
              <a:solidFill>
                <a:schemeClr val="dk1"/>
              </a:solidFill>
              <a:latin typeface="IBM Plex Sans"/>
              <a:ea typeface="IBM Plex Sans"/>
              <a:cs typeface="IBM Plex Sans"/>
              <a:sym typeface="IBM Plex Sans"/>
            </a:endParaRPr>
          </a:p>
        </p:txBody>
      </p:sp>
      <p:sp>
        <p:nvSpPr>
          <p:cNvPr id="245" name="Google Shape;245;p23"/>
          <p:cNvSpPr txBox="1"/>
          <p:nvPr/>
        </p:nvSpPr>
        <p:spPr>
          <a:xfrm>
            <a:off x="274325" y="3895350"/>
            <a:ext cx="3674400" cy="2524200"/>
          </a:xfrm>
          <a:prstGeom prst="rect">
            <a:avLst/>
          </a:prstGeom>
          <a:noFill/>
          <a:ln>
            <a:noFill/>
          </a:ln>
        </p:spPr>
        <p:txBody>
          <a:bodyPr spcFirstLastPara="1" wrap="square" lIns="91425" tIns="91425" rIns="91425" bIns="91425" anchor="t" anchorCtr="0">
            <a:spAutoFit/>
          </a:bodyPr>
          <a:lstStyle/>
          <a:p>
            <a:pPr marL="457200" lvl="0" indent="-342900" algn="l" rtl="0">
              <a:spcBef>
                <a:spcPts val="360"/>
              </a:spcBef>
              <a:spcAft>
                <a:spcPts val="0"/>
              </a:spcAft>
              <a:buClr>
                <a:schemeClr val="dk1"/>
              </a:buClr>
              <a:buSzPts val="1800"/>
              <a:buFont typeface="IBM Plex Sans"/>
              <a:buChar char="•"/>
            </a:pPr>
            <a:r>
              <a:rPr lang="en-US" sz="1600">
                <a:solidFill>
                  <a:schemeClr val="dk1"/>
                </a:solidFill>
                <a:latin typeface="IBM Plex Sans"/>
                <a:ea typeface="IBM Plex Sans"/>
                <a:cs typeface="IBM Plex Sans"/>
                <a:sym typeface="IBM Plex Sans"/>
              </a:rPr>
              <a:t>The graph is partitioned, with one side of the cut being nodes of color X, and the other side of the cut being nodes of color Y</a:t>
            </a:r>
            <a:endParaRPr sz="1600">
              <a:solidFill>
                <a:schemeClr val="dk1"/>
              </a:solidFill>
              <a:latin typeface="IBM Plex Sans"/>
              <a:ea typeface="IBM Plex Sans"/>
              <a:cs typeface="IBM Plex Sans"/>
              <a:sym typeface="IBM Plex Sans"/>
            </a:endParaRPr>
          </a:p>
          <a:p>
            <a:pPr marL="914400" lvl="1" indent="-330200" algn="l" rtl="0">
              <a:spcBef>
                <a:spcPts val="360"/>
              </a:spcBef>
              <a:spcAft>
                <a:spcPts val="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Colors used are Red and Cyan</a:t>
            </a:r>
            <a:endParaRPr sz="1600">
              <a:solidFill>
                <a:schemeClr val="dk1"/>
              </a:solidFill>
              <a:latin typeface="IBM Plex Sans"/>
              <a:ea typeface="IBM Plex Sans"/>
              <a:cs typeface="IBM Plex Sans"/>
              <a:sym typeface="IBM Plex Sans"/>
            </a:endParaRPr>
          </a:p>
          <a:p>
            <a:pPr marL="914400" lvl="1" indent="-330200" algn="l" rtl="0">
              <a:spcBef>
                <a:spcPts val="360"/>
              </a:spcBef>
              <a:spcAft>
                <a:spcPts val="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In this example, Cyan nodes are regular traffic, and Red nodes DDoS traffic</a:t>
            </a:r>
            <a:endParaRPr sz="1600">
              <a:solidFill>
                <a:schemeClr val="dk1"/>
              </a:solidFill>
              <a:latin typeface="IBM Plex Sans"/>
              <a:ea typeface="IBM Plex Sans"/>
              <a:cs typeface="IBM Plex Sans"/>
              <a:sym typeface="IBM Plex Sans"/>
            </a:endParaRPr>
          </a:p>
        </p:txBody>
      </p:sp>
      <p:sp>
        <p:nvSpPr>
          <p:cNvPr id="2" name="TextBox 1">
            <a:extLst>
              <a:ext uri="{FF2B5EF4-FFF2-40B4-BE49-F238E27FC236}">
                <a16:creationId xmlns:a16="http://schemas.microsoft.com/office/drawing/2014/main" id="{01312084-EFD5-93A1-8889-BB210CC88257}"/>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4"/>
          <p:cNvSpPr txBox="1"/>
          <p:nvPr/>
        </p:nvSpPr>
        <p:spPr>
          <a:xfrm>
            <a:off x="1247100" y="332825"/>
            <a:ext cx="9697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C00000"/>
                </a:solidFill>
                <a:latin typeface="Helvetica Neue"/>
                <a:ea typeface="Helvetica Neue"/>
                <a:cs typeface="Helvetica Neue"/>
                <a:sym typeface="Helvetica Neue"/>
              </a:rPr>
              <a:t>Edge Weights</a:t>
            </a:r>
            <a:endParaRPr sz="2800"/>
          </a:p>
        </p:txBody>
      </p:sp>
      <p:pic>
        <p:nvPicPr>
          <p:cNvPr id="251" name="Google Shape;251;p24"/>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252" name="Google Shape;252;p24"/>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15</a:t>
            </a:fld>
            <a:endParaRPr sz="2200">
              <a:solidFill>
                <a:srgbClr val="B31B1B"/>
              </a:solidFill>
              <a:latin typeface="Calibri"/>
              <a:ea typeface="Calibri"/>
              <a:cs typeface="Calibri"/>
              <a:sym typeface="Calibri"/>
            </a:endParaRPr>
          </a:p>
        </p:txBody>
      </p:sp>
      <p:pic>
        <p:nvPicPr>
          <p:cNvPr id="253" name="Google Shape;253;p24"/>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254" name="Google Shape;254;p24"/>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55" name="Google Shape;255;p24"/>
          <p:cNvSpPr txBox="1"/>
          <p:nvPr/>
        </p:nvSpPr>
        <p:spPr>
          <a:xfrm>
            <a:off x="418200" y="2166138"/>
            <a:ext cx="5305500" cy="3491700"/>
          </a:xfrm>
          <a:prstGeom prst="rect">
            <a:avLst/>
          </a:prstGeom>
          <a:noFill/>
          <a:ln>
            <a:noFill/>
          </a:ln>
        </p:spPr>
        <p:txBody>
          <a:bodyPr spcFirstLastPara="1" wrap="square" lIns="91425" tIns="45700" rIns="91425" bIns="45700" anchor="t" anchorCtr="0">
            <a:normAutofit/>
          </a:bodyPr>
          <a:lstStyle/>
          <a:p>
            <a:pPr marL="457200" marR="0" lvl="0" indent="-361950" algn="l" rtl="0">
              <a:lnSpc>
                <a:spcPct val="115000"/>
              </a:lnSpc>
              <a:spcBef>
                <a:spcPts val="0"/>
              </a:spcBef>
              <a:spcAft>
                <a:spcPts val="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One of the most important factors of the algorithm is the weight of the edge (connection) between 2 nodes</a:t>
            </a:r>
            <a:endParaRPr sz="2100">
              <a:solidFill>
                <a:schemeClr val="dk1"/>
              </a:solidFill>
              <a:latin typeface="IBM Plex Sans"/>
              <a:ea typeface="IBM Plex Sans"/>
              <a:cs typeface="IBM Plex Sans"/>
              <a:sym typeface="IBM Plex Sans"/>
            </a:endParaRPr>
          </a:p>
          <a:p>
            <a:pPr marL="457200" marR="0" lvl="0" indent="-361950" algn="l" rtl="0">
              <a:lnSpc>
                <a:spcPct val="115000"/>
              </a:lnSpc>
              <a:spcBef>
                <a:spcPts val="1000"/>
              </a:spcBef>
              <a:spcAft>
                <a:spcPts val="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This is how the equation decides how to partition the network</a:t>
            </a:r>
            <a:endParaRPr sz="2100">
              <a:solidFill>
                <a:schemeClr val="dk1"/>
              </a:solidFill>
              <a:latin typeface="IBM Plex Sans"/>
              <a:ea typeface="IBM Plex Sans"/>
              <a:cs typeface="IBM Plex Sans"/>
              <a:sym typeface="IBM Plex Sans"/>
            </a:endParaRPr>
          </a:p>
          <a:p>
            <a:pPr marL="457200" marR="0" lvl="0" indent="-361950" algn="l" rtl="0">
              <a:lnSpc>
                <a:spcPct val="115000"/>
              </a:lnSpc>
              <a:spcBef>
                <a:spcPts val="1000"/>
              </a:spcBef>
              <a:spcAft>
                <a:spcPts val="100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Weights are assigned based on likelihood to be an attacking connection.</a:t>
            </a:r>
            <a:endParaRPr sz="2100">
              <a:solidFill>
                <a:schemeClr val="dk1"/>
              </a:solidFill>
              <a:latin typeface="IBM Plex Sans"/>
              <a:ea typeface="IBM Plex Sans"/>
              <a:cs typeface="IBM Plex Sans"/>
              <a:sym typeface="IBM Plex Sans"/>
            </a:endParaRPr>
          </a:p>
        </p:txBody>
      </p:sp>
      <p:cxnSp>
        <p:nvCxnSpPr>
          <p:cNvPr id="256" name="Google Shape;256;p24"/>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58" name="Google Shape;258;p24"/>
          <p:cNvSpPr txBox="1"/>
          <p:nvPr/>
        </p:nvSpPr>
        <p:spPr>
          <a:xfrm>
            <a:off x="6076500" y="2166150"/>
            <a:ext cx="5305500" cy="4307100"/>
          </a:xfrm>
          <a:prstGeom prst="rect">
            <a:avLst/>
          </a:prstGeom>
          <a:noFill/>
          <a:ln>
            <a:noFill/>
          </a:ln>
        </p:spPr>
        <p:txBody>
          <a:bodyPr spcFirstLastPara="1" wrap="square" lIns="91425" tIns="45700" rIns="91425" bIns="45700" anchor="t" anchorCtr="0">
            <a:normAutofit/>
          </a:bodyPr>
          <a:lstStyle/>
          <a:p>
            <a:pPr marL="457200" marR="0" lvl="0" indent="-361950" algn="l" rtl="0">
              <a:lnSpc>
                <a:spcPct val="115000"/>
              </a:lnSpc>
              <a:spcBef>
                <a:spcPts val="0"/>
              </a:spcBef>
              <a:spcAft>
                <a:spcPts val="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Our SIEM, such as splunk, gathers data about incoming traffic</a:t>
            </a:r>
            <a:endParaRPr sz="2100">
              <a:solidFill>
                <a:schemeClr val="dk1"/>
              </a:solidFill>
              <a:latin typeface="IBM Plex Sans"/>
              <a:ea typeface="IBM Plex Sans"/>
              <a:cs typeface="IBM Plex Sans"/>
              <a:sym typeface="IBM Plex Sans"/>
            </a:endParaRPr>
          </a:p>
          <a:p>
            <a:pPr marL="457200" marR="0" lvl="0" indent="-361950" algn="l" rtl="0">
              <a:lnSpc>
                <a:spcPct val="115000"/>
              </a:lnSpc>
              <a:spcBef>
                <a:spcPts val="1000"/>
              </a:spcBef>
              <a:spcAft>
                <a:spcPts val="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That data is combined with our own predetermined criteria that are set regarding connection location, timing, and the origin IP.</a:t>
            </a:r>
            <a:endParaRPr sz="2100">
              <a:solidFill>
                <a:schemeClr val="dk1"/>
              </a:solidFill>
              <a:latin typeface="IBM Plex Sans"/>
              <a:ea typeface="IBM Plex Sans"/>
              <a:cs typeface="IBM Plex Sans"/>
              <a:sym typeface="IBM Plex Sans"/>
            </a:endParaRPr>
          </a:p>
          <a:p>
            <a:pPr marL="457200" marR="0" lvl="0" indent="-361950" algn="l" rtl="0">
              <a:lnSpc>
                <a:spcPct val="115000"/>
              </a:lnSpc>
              <a:spcBef>
                <a:spcPts val="1000"/>
              </a:spcBef>
              <a:spcAft>
                <a:spcPts val="100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Possible implementation of random forest AI to help more accurately determine weights</a:t>
            </a:r>
            <a:endParaRPr sz="2100">
              <a:solidFill>
                <a:schemeClr val="dk1"/>
              </a:solidFill>
              <a:latin typeface="IBM Plex Sans"/>
              <a:ea typeface="IBM Plex Sans"/>
              <a:cs typeface="IBM Plex Sans"/>
              <a:sym typeface="IBM Plex Sans"/>
            </a:endParaRPr>
          </a:p>
        </p:txBody>
      </p:sp>
      <p:sp>
        <p:nvSpPr>
          <p:cNvPr id="259" name="Google Shape;259;p24"/>
          <p:cNvSpPr txBox="1"/>
          <p:nvPr/>
        </p:nvSpPr>
        <p:spPr>
          <a:xfrm>
            <a:off x="7019700" y="1594500"/>
            <a:ext cx="3419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C00000"/>
                </a:solidFill>
                <a:latin typeface="Helvetica Neue"/>
                <a:ea typeface="Helvetica Neue"/>
                <a:cs typeface="Helvetica Neue"/>
                <a:sym typeface="Helvetica Neue"/>
              </a:rPr>
              <a:t>Assigning Weights</a:t>
            </a:r>
            <a:endParaRPr sz="2400"/>
          </a:p>
        </p:txBody>
      </p:sp>
      <p:sp>
        <p:nvSpPr>
          <p:cNvPr id="260" name="Google Shape;260;p24"/>
          <p:cNvSpPr txBox="1"/>
          <p:nvPr/>
        </p:nvSpPr>
        <p:spPr>
          <a:xfrm>
            <a:off x="1247100" y="1594500"/>
            <a:ext cx="3419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rgbClr val="C00000"/>
                </a:solidFill>
                <a:latin typeface="Helvetica Neue"/>
                <a:ea typeface="Helvetica Neue"/>
                <a:cs typeface="Helvetica Neue"/>
                <a:sym typeface="Helvetica Neue"/>
              </a:rPr>
              <a:t>Importance</a:t>
            </a:r>
            <a:endParaRPr sz="2400"/>
          </a:p>
        </p:txBody>
      </p:sp>
      <p:sp>
        <p:nvSpPr>
          <p:cNvPr id="2" name="TextBox 1">
            <a:extLst>
              <a:ext uri="{FF2B5EF4-FFF2-40B4-BE49-F238E27FC236}">
                <a16:creationId xmlns:a16="http://schemas.microsoft.com/office/drawing/2014/main" id="{39723314-B52F-2D65-332B-7F6994A87D00}"/>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5"/>
          <p:cNvSpPr txBox="1"/>
          <p:nvPr/>
        </p:nvSpPr>
        <p:spPr>
          <a:xfrm>
            <a:off x="1150125" y="141300"/>
            <a:ext cx="95877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C00000"/>
                </a:solidFill>
                <a:latin typeface="Helvetica Neue"/>
                <a:ea typeface="Helvetica Neue"/>
                <a:cs typeface="Helvetica Neue"/>
                <a:sym typeface="Helvetica Neue"/>
              </a:rPr>
              <a:t>Data Sets (from paper)</a:t>
            </a:r>
            <a:endParaRPr/>
          </a:p>
        </p:txBody>
      </p:sp>
      <p:pic>
        <p:nvPicPr>
          <p:cNvPr id="266" name="Google Shape;266;p25"/>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267" name="Google Shape;267;p25"/>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16</a:t>
            </a:fld>
            <a:endParaRPr sz="2200">
              <a:solidFill>
                <a:srgbClr val="B31B1B"/>
              </a:solidFill>
              <a:latin typeface="Calibri"/>
              <a:ea typeface="Calibri"/>
              <a:cs typeface="Calibri"/>
              <a:sym typeface="Calibri"/>
            </a:endParaRPr>
          </a:p>
        </p:txBody>
      </p:sp>
      <p:pic>
        <p:nvPicPr>
          <p:cNvPr id="268" name="Google Shape;268;p25"/>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269" name="Google Shape;269;p25"/>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70" name="Google Shape;270;p25"/>
          <p:cNvSpPr/>
          <p:nvPr/>
        </p:nvSpPr>
        <p:spPr>
          <a:xfrm>
            <a:off x="568625" y="995825"/>
            <a:ext cx="3271800" cy="28101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71" name="Google Shape;271;p25"/>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273" name="Google Shape;273;p25"/>
          <p:cNvPicPr preferRelativeResize="0"/>
          <p:nvPr/>
        </p:nvPicPr>
        <p:blipFill rotWithShape="1">
          <a:blip r:embed="rId5">
            <a:alphaModFix/>
          </a:blip>
          <a:srcRect l="4531" t="9103" r="3548" b="3529"/>
          <a:stretch/>
        </p:blipFill>
        <p:spPr>
          <a:xfrm>
            <a:off x="809425" y="1422219"/>
            <a:ext cx="2845500" cy="2154462"/>
          </a:xfrm>
          <a:prstGeom prst="rect">
            <a:avLst/>
          </a:prstGeom>
          <a:noFill/>
          <a:ln>
            <a:noFill/>
          </a:ln>
        </p:spPr>
      </p:pic>
      <p:sp>
        <p:nvSpPr>
          <p:cNvPr id="274" name="Google Shape;274;p25"/>
          <p:cNvSpPr/>
          <p:nvPr/>
        </p:nvSpPr>
        <p:spPr>
          <a:xfrm>
            <a:off x="568625" y="4003076"/>
            <a:ext cx="3271800" cy="27903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5" name="Google Shape;275;p25"/>
          <p:cNvPicPr preferRelativeResize="0"/>
          <p:nvPr/>
        </p:nvPicPr>
        <p:blipFill rotWithShape="1">
          <a:blip r:embed="rId6">
            <a:alphaModFix/>
          </a:blip>
          <a:srcRect l="3602" t="8080" r="3787" b="4560"/>
          <a:stretch/>
        </p:blipFill>
        <p:spPr>
          <a:xfrm>
            <a:off x="760200" y="4401961"/>
            <a:ext cx="2888651" cy="2170153"/>
          </a:xfrm>
          <a:prstGeom prst="rect">
            <a:avLst/>
          </a:prstGeom>
          <a:noFill/>
          <a:ln>
            <a:noFill/>
          </a:ln>
        </p:spPr>
      </p:pic>
      <p:sp>
        <p:nvSpPr>
          <p:cNvPr id="276" name="Google Shape;276;p25"/>
          <p:cNvSpPr/>
          <p:nvPr/>
        </p:nvSpPr>
        <p:spPr>
          <a:xfrm>
            <a:off x="4262300" y="995825"/>
            <a:ext cx="3271800" cy="28101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7" name="Google Shape;277;p25"/>
          <p:cNvPicPr preferRelativeResize="0"/>
          <p:nvPr/>
        </p:nvPicPr>
        <p:blipFill rotWithShape="1">
          <a:blip r:embed="rId7">
            <a:alphaModFix/>
          </a:blip>
          <a:srcRect l="3546" t="8604" r="3843" b="4044"/>
          <a:stretch/>
        </p:blipFill>
        <p:spPr>
          <a:xfrm>
            <a:off x="4488594" y="1440457"/>
            <a:ext cx="2819212" cy="2117987"/>
          </a:xfrm>
          <a:prstGeom prst="rect">
            <a:avLst/>
          </a:prstGeom>
          <a:noFill/>
          <a:ln>
            <a:noFill/>
          </a:ln>
        </p:spPr>
      </p:pic>
      <p:sp>
        <p:nvSpPr>
          <p:cNvPr id="278" name="Google Shape;278;p25"/>
          <p:cNvSpPr/>
          <p:nvPr/>
        </p:nvSpPr>
        <p:spPr>
          <a:xfrm>
            <a:off x="8011275" y="995825"/>
            <a:ext cx="3271800" cy="28101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9" name="Google Shape;279;p25"/>
          <p:cNvPicPr preferRelativeResize="0"/>
          <p:nvPr/>
        </p:nvPicPr>
        <p:blipFill rotWithShape="1">
          <a:blip r:embed="rId8">
            <a:alphaModFix/>
          </a:blip>
          <a:srcRect l="2970" t="8168" r="2412" b="2553"/>
          <a:stretch/>
        </p:blipFill>
        <p:spPr>
          <a:xfrm>
            <a:off x="8216521" y="1422225"/>
            <a:ext cx="2861308" cy="2154450"/>
          </a:xfrm>
          <a:prstGeom prst="rect">
            <a:avLst/>
          </a:prstGeom>
          <a:noFill/>
          <a:ln>
            <a:noFill/>
          </a:ln>
        </p:spPr>
      </p:pic>
      <p:sp>
        <p:nvSpPr>
          <p:cNvPr id="280" name="Google Shape;280;p25"/>
          <p:cNvSpPr/>
          <p:nvPr/>
        </p:nvSpPr>
        <p:spPr>
          <a:xfrm>
            <a:off x="4262300" y="4003076"/>
            <a:ext cx="3271800" cy="27903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1" name="Google Shape;281;p25"/>
          <p:cNvPicPr preferRelativeResize="0"/>
          <p:nvPr/>
        </p:nvPicPr>
        <p:blipFill rotWithShape="1">
          <a:blip r:embed="rId9">
            <a:alphaModFix/>
          </a:blip>
          <a:srcRect l="3547" t="8168" r="3834" b="2562"/>
          <a:stretch/>
        </p:blipFill>
        <p:spPr>
          <a:xfrm>
            <a:off x="4453875" y="4375938"/>
            <a:ext cx="2888650" cy="2222200"/>
          </a:xfrm>
          <a:prstGeom prst="rect">
            <a:avLst/>
          </a:prstGeom>
          <a:noFill/>
          <a:ln>
            <a:noFill/>
          </a:ln>
        </p:spPr>
      </p:pic>
      <p:sp>
        <p:nvSpPr>
          <p:cNvPr id="282" name="Google Shape;282;p25"/>
          <p:cNvSpPr/>
          <p:nvPr/>
        </p:nvSpPr>
        <p:spPr>
          <a:xfrm>
            <a:off x="7998550" y="4003076"/>
            <a:ext cx="3271800" cy="27903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3" name="Google Shape;283;p25"/>
          <p:cNvPicPr preferRelativeResize="0"/>
          <p:nvPr/>
        </p:nvPicPr>
        <p:blipFill rotWithShape="1">
          <a:blip r:embed="rId10">
            <a:alphaModFix/>
          </a:blip>
          <a:srcRect l="4103" t="8713" r="5317" b="2008"/>
          <a:stretch/>
        </p:blipFill>
        <p:spPr>
          <a:xfrm>
            <a:off x="8190125" y="4351018"/>
            <a:ext cx="2888650" cy="2272039"/>
          </a:xfrm>
          <a:prstGeom prst="rect">
            <a:avLst/>
          </a:prstGeom>
          <a:noFill/>
          <a:ln>
            <a:noFill/>
          </a:ln>
        </p:spPr>
      </p:pic>
      <p:sp>
        <p:nvSpPr>
          <p:cNvPr id="284" name="Google Shape;284;p25"/>
          <p:cNvSpPr txBox="1"/>
          <p:nvPr/>
        </p:nvSpPr>
        <p:spPr>
          <a:xfrm>
            <a:off x="1612475" y="955725"/>
            <a:ext cx="1337400" cy="4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latin typeface="IBM Plex Sans SemiBold"/>
                <a:ea typeface="IBM Plex Sans SemiBold"/>
                <a:cs typeface="IBM Plex Sans SemiBold"/>
                <a:sym typeface="IBM Plex Sans SemiBold"/>
              </a:rPr>
              <a:t>P1</a:t>
            </a:r>
            <a:endParaRPr sz="2200">
              <a:latin typeface="IBM Plex Sans SemiBold"/>
              <a:ea typeface="IBM Plex Sans SemiBold"/>
              <a:cs typeface="IBM Plex Sans SemiBold"/>
              <a:sym typeface="IBM Plex Sans SemiBold"/>
            </a:endParaRPr>
          </a:p>
        </p:txBody>
      </p:sp>
      <p:sp>
        <p:nvSpPr>
          <p:cNvPr id="285" name="Google Shape;285;p25"/>
          <p:cNvSpPr txBox="1"/>
          <p:nvPr/>
        </p:nvSpPr>
        <p:spPr>
          <a:xfrm>
            <a:off x="5257150" y="995825"/>
            <a:ext cx="1337400" cy="4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latin typeface="IBM Plex Sans SemiBold"/>
                <a:ea typeface="IBM Plex Sans SemiBold"/>
                <a:cs typeface="IBM Plex Sans SemiBold"/>
                <a:sym typeface="IBM Plex Sans SemiBold"/>
              </a:rPr>
              <a:t>P2</a:t>
            </a:r>
            <a:endParaRPr sz="2200">
              <a:latin typeface="IBM Plex Sans SemiBold"/>
              <a:ea typeface="IBM Plex Sans SemiBold"/>
              <a:cs typeface="IBM Plex Sans SemiBold"/>
              <a:sym typeface="IBM Plex Sans SemiBold"/>
            </a:endParaRPr>
          </a:p>
        </p:txBody>
      </p:sp>
      <p:sp>
        <p:nvSpPr>
          <p:cNvPr id="286" name="Google Shape;286;p25"/>
          <p:cNvSpPr txBox="1"/>
          <p:nvPr/>
        </p:nvSpPr>
        <p:spPr>
          <a:xfrm>
            <a:off x="1535825" y="3952450"/>
            <a:ext cx="1337400" cy="4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latin typeface="IBM Plex Sans SemiBold"/>
                <a:ea typeface="IBM Plex Sans SemiBold"/>
                <a:cs typeface="IBM Plex Sans SemiBold"/>
                <a:sym typeface="IBM Plex Sans SemiBold"/>
              </a:rPr>
              <a:t>P4</a:t>
            </a:r>
            <a:endParaRPr sz="2200">
              <a:latin typeface="IBM Plex Sans SemiBold"/>
              <a:ea typeface="IBM Plex Sans SemiBold"/>
              <a:cs typeface="IBM Plex Sans SemiBold"/>
              <a:sym typeface="IBM Plex Sans SemiBold"/>
            </a:endParaRPr>
          </a:p>
        </p:txBody>
      </p:sp>
      <p:sp>
        <p:nvSpPr>
          <p:cNvPr id="287" name="Google Shape;287;p25"/>
          <p:cNvSpPr txBox="1"/>
          <p:nvPr/>
        </p:nvSpPr>
        <p:spPr>
          <a:xfrm>
            <a:off x="5250788" y="3909450"/>
            <a:ext cx="1337400" cy="4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latin typeface="IBM Plex Sans SemiBold"/>
                <a:ea typeface="IBM Plex Sans SemiBold"/>
                <a:cs typeface="IBM Plex Sans SemiBold"/>
                <a:sym typeface="IBM Plex Sans SemiBold"/>
              </a:rPr>
              <a:t>P5</a:t>
            </a:r>
            <a:endParaRPr sz="2200">
              <a:latin typeface="IBM Plex Sans SemiBold"/>
              <a:ea typeface="IBM Plex Sans SemiBold"/>
              <a:cs typeface="IBM Plex Sans SemiBold"/>
              <a:sym typeface="IBM Plex Sans SemiBold"/>
            </a:endParaRPr>
          </a:p>
        </p:txBody>
      </p:sp>
      <p:sp>
        <p:nvSpPr>
          <p:cNvPr id="288" name="Google Shape;288;p25"/>
          <p:cNvSpPr txBox="1"/>
          <p:nvPr/>
        </p:nvSpPr>
        <p:spPr>
          <a:xfrm>
            <a:off x="8978475" y="955725"/>
            <a:ext cx="1337400" cy="4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latin typeface="IBM Plex Sans SemiBold"/>
                <a:ea typeface="IBM Plex Sans SemiBold"/>
                <a:cs typeface="IBM Plex Sans SemiBold"/>
                <a:sym typeface="IBM Plex Sans SemiBold"/>
              </a:rPr>
              <a:t>P3</a:t>
            </a:r>
            <a:endParaRPr sz="2200">
              <a:latin typeface="IBM Plex Sans SemiBold"/>
              <a:ea typeface="IBM Plex Sans SemiBold"/>
              <a:cs typeface="IBM Plex Sans SemiBold"/>
              <a:sym typeface="IBM Plex Sans SemiBold"/>
            </a:endParaRPr>
          </a:p>
        </p:txBody>
      </p:sp>
      <p:sp>
        <p:nvSpPr>
          <p:cNvPr id="289" name="Google Shape;289;p25"/>
          <p:cNvSpPr txBox="1"/>
          <p:nvPr/>
        </p:nvSpPr>
        <p:spPr>
          <a:xfrm>
            <a:off x="8973800" y="3909438"/>
            <a:ext cx="1337400" cy="4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latin typeface="IBM Plex Sans SemiBold"/>
                <a:ea typeface="IBM Plex Sans SemiBold"/>
                <a:cs typeface="IBM Plex Sans SemiBold"/>
                <a:sym typeface="IBM Plex Sans SemiBold"/>
              </a:rPr>
              <a:t>P6</a:t>
            </a:r>
            <a:endParaRPr sz="2200">
              <a:latin typeface="IBM Plex Sans SemiBold"/>
              <a:ea typeface="IBM Plex Sans SemiBold"/>
              <a:cs typeface="IBM Plex Sans SemiBold"/>
              <a:sym typeface="IBM Plex Sans SemiBold"/>
            </a:endParaRPr>
          </a:p>
        </p:txBody>
      </p:sp>
      <p:sp>
        <p:nvSpPr>
          <p:cNvPr id="2" name="TextBox 1">
            <a:extLst>
              <a:ext uri="{FF2B5EF4-FFF2-40B4-BE49-F238E27FC236}">
                <a16:creationId xmlns:a16="http://schemas.microsoft.com/office/drawing/2014/main" id="{053E2197-649E-257C-25B9-C864B84D67EC}"/>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sp>
        <p:nvSpPr>
          <p:cNvPr id="294" name="Google Shape;294;p26"/>
          <p:cNvSpPr txBox="1"/>
          <p:nvPr/>
        </p:nvSpPr>
        <p:spPr>
          <a:xfrm>
            <a:off x="1150125" y="141300"/>
            <a:ext cx="95877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C00000"/>
                </a:solidFill>
                <a:latin typeface="Helvetica Neue"/>
                <a:ea typeface="Helvetica Neue"/>
                <a:cs typeface="Helvetica Neue"/>
                <a:sym typeface="Helvetica Neue"/>
              </a:rPr>
              <a:t>Data Sets (expanded)</a:t>
            </a:r>
            <a:endParaRPr/>
          </a:p>
        </p:txBody>
      </p:sp>
      <p:pic>
        <p:nvPicPr>
          <p:cNvPr id="295" name="Google Shape;295;p26"/>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296" name="Google Shape;296;p26"/>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17</a:t>
            </a:fld>
            <a:endParaRPr sz="2200">
              <a:solidFill>
                <a:srgbClr val="B31B1B"/>
              </a:solidFill>
              <a:latin typeface="Calibri"/>
              <a:ea typeface="Calibri"/>
              <a:cs typeface="Calibri"/>
              <a:sym typeface="Calibri"/>
            </a:endParaRPr>
          </a:p>
        </p:txBody>
      </p:sp>
      <p:pic>
        <p:nvPicPr>
          <p:cNvPr id="297" name="Google Shape;297;p26"/>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298" name="Google Shape;298;p26"/>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cxnSp>
        <p:nvCxnSpPr>
          <p:cNvPr id="299" name="Google Shape;299;p26"/>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grpSp>
        <p:nvGrpSpPr>
          <p:cNvPr id="301" name="Google Shape;301;p26"/>
          <p:cNvGrpSpPr/>
          <p:nvPr/>
        </p:nvGrpSpPr>
        <p:grpSpPr>
          <a:xfrm>
            <a:off x="368710" y="1544360"/>
            <a:ext cx="5146299" cy="4420003"/>
            <a:chOff x="254655" y="896680"/>
            <a:chExt cx="3845400" cy="3302700"/>
          </a:xfrm>
        </p:grpSpPr>
        <p:sp>
          <p:nvSpPr>
            <p:cNvPr id="302" name="Google Shape;302;p26"/>
            <p:cNvSpPr/>
            <p:nvPr/>
          </p:nvSpPr>
          <p:spPr>
            <a:xfrm>
              <a:off x="254655" y="896680"/>
              <a:ext cx="3845400" cy="33027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26"/>
            <p:cNvSpPr txBox="1"/>
            <p:nvPr/>
          </p:nvSpPr>
          <p:spPr>
            <a:xfrm>
              <a:off x="1330445" y="948940"/>
              <a:ext cx="1693800" cy="4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latin typeface="IBM Plex Sans SemiBold"/>
                  <a:ea typeface="IBM Plex Sans SemiBold"/>
                  <a:cs typeface="IBM Plex Sans SemiBold"/>
                  <a:sym typeface="IBM Plex Sans SemiBold"/>
                </a:rPr>
                <a:t>L1 (45 Nodes)</a:t>
              </a:r>
              <a:endParaRPr sz="2200">
                <a:latin typeface="IBM Plex Sans SemiBold"/>
                <a:ea typeface="IBM Plex Sans SemiBold"/>
                <a:cs typeface="IBM Plex Sans SemiBold"/>
                <a:sym typeface="IBM Plex Sans SemiBold"/>
              </a:endParaRPr>
            </a:p>
          </p:txBody>
        </p:sp>
      </p:grpSp>
      <p:grpSp>
        <p:nvGrpSpPr>
          <p:cNvPr id="304" name="Google Shape;304;p26"/>
          <p:cNvGrpSpPr/>
          <p:nvPr/>
        </p:nvGrpSpPr>
        <p:grpSpPr>
          <a:xfrm>
            <a:off x="6059822" y="1544360"/>
            <a:ext cx="5146299" cy="4420003"/>
            <a:chOff x="254655" y="896680"/>
            <a:chExt cx="3845400" cy="3302700"/>
          </a:xfrm>
        </p:grpSpPr>
        <p:sp>
          <p:nvSpPr>
            <p:cNvPr id="305" name="Google Shape;305;p26"/>
            <p:cNvSpPr/>
            <p:nvPr/>
          </p:nvSpPr>
          <p:spPr>
            <a:xfrm>
              <a:off x="254655" y="896680"/>
              <a:ext cx="3845400" cy="33027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26"/>
            <p:cNvSpPr txBox="1"/>
            <p:nvPr/>
          </p:nvSpPr>
          <p:spPr>
            <a:xfrm>
              <a:off x="1274653" y="982863"/>
              <a:ext cx="1805400" cy="4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latin typeface="IBM Plex Sans SemiBold"/>
                  <a:ea typeface="IBM Plex Sans SemiBold"/>
                  <a:cs typeface="IBM Plex Sans SemiBold"/>
                  <a:sym typeface="IBM Plex Sans SemiBold"/>
                </a:rPr>
                <a:t>L2 (125 Nodes)</a:t>
              </a:r>
              <a:endParaRPr sz="2200">
                <a:latin typeface="IBM Plex Sans SemiBold"/>
                <a:ea typeface="IBM Plex Sans SemiBold"/>
                <a:cs typeface="IBM Plex Sans SemiBold"/>
                <a:sym typeface="IBM Plex Sans SemiBold"/>
              </a:endParaRPr>
            </a:p>
          </p:txBody>
        </p:sp>
      </p:grpSp>
      <p:sp>
        <p:nvSpPr>
          <p:cNvPr id="307" name="Google Shape;307;p26"/>
          <p:cNvSpPr/>
          <p:nvPr/>
        </p:nvSpPr>
        <p:spPr>
          <a:xfrm>
            <a:off x="6166675" y="2130975"/>
            <a:ext cx="4937100" cy="3706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000000"/>
              </a:highlight>
              <a:latin typeface="Calibri"/>
              <a:ea typeface="Calibri"/>
              <a:cs typeface="Calibri"/>
              <a:sym typeface="Calibri"/>
            </a:endParaRPr>
          </a:p>
        </p:txBody>
      </p:sp>
      <p:pic>
        <p:nvPicPr>
          <p:cNvPr id="308" name="Google Shape;308;p26"/>
          <p:cNvPicPr preferRelativeResize="0"/>
          <p:nvPr/>
        </p:nvPicPr>
        <p:blipFill>
          <a:blip r:embed="rId5">
            <a:alphaModFix/>
          </a:blip>
          <a:stretch>
            <a:fillRect/>
          </a:stretch>
        </p:blipFill>
        <p:spPr>
          <a:xfrm>
            <a:off x="6242649" y="2203675"/>
            <a:ext cx="4764524" cy="3524526"/>
          </a:xfrm>
          <a:prstGeom prst="rect">
            <a:avLst/>
          </a:prstGeom>
          <a:noFill/>
          <a:ln>
            <a:noFill/>
          </a:ln>
        </p:spPr>
      </p:pic>
      <p:sp>
        <p:nvSpPr>
          <p:cNvPr id="309" name="Google Shape;309;p26"/>
          <p:cNvSpPr/>
          <p:nvPr/>
        </p:nvSpPr>
        <p:spPr>
          <a:xfrm>
            <a:off x="473300" y="2130975"/>
            <a:ext cx="4937100" cy="3706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000000"/>
              </a:highlight>
              <a:latin typeface="Calibri"/>
              <a:ea typeface="Calibri"/>
              <a:cs typeface="Calibri"/>
              <a:sym typeface="Calibri"/>
            </a:endParaRPr>
          </a:p>
        </p:txBody>
      </p:sp>
      <p:pic>
        <p:nvPicPr>
          <p:cNvPr id="310" name="Google Shape;310;p26"/>
          <p:cNvPicPr preferRelativeResize="0"/>
          <p:nvPr/>
        </p:nvPicPr>
        <p:blipFill>
          <a:blip r:embed="rId6">
            <a:alphaModFix/>
          </a:blip>
          <a:stretch>
            <a:fillRect/>
          </a:stretch>
        </p:blipFill>
        <p:spPr>
          <a:xfrm rot="-5400000">
            <a:off x="1104712" y="1478385"/>
            <a:ext cx="3672726" cy="4935552"/>
          </a:xfrm>
          <a:prstGeom prst="rect">
            <a:avLst/>
          </a:prstGeom>
          <a:solidFill>
            <a:srgbClr val="FFFFFF"/>
          </a:solidFill>
          <a:ln>
            <a:noFill/>
          </a:ln>
        </p:spPr>
      </p:pic>
      <p:sp>
        <p:nvSpPr>
          <p:cNvPr id="2" name="TextBox 1">
            <a:extLst>
              <a:ext uri="{FF2B5EF4-FFF2-40B4-BE49-F238E27FC236}">
                <a16:creationId xmlns:a16="http://schemas.microsoft.com/office/drawing/2014/main" id="{00EB0AA9-8CF8-0075-4B58-4FFD616B5B14}"/>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14"/>
        <p:cNvGrpSpPr/>
        <p:nvPr/>
      </p:nvGrpSpPr>
      <p:grpSpPr>
        <a:xfrm>
          <a:off x="0" y="0"/>
          <a:ext cx="0" cy="0"/>
          <a:chOff x="0" y="0"/>
          <a:chExt cx="0" cy="0"/>
        </a:xfrm>
      </p:grpSpPr>
      <p:sp>
        <p:nvSpPr>
          <p:cNvPr id="315" name="Google Shape;315;p27"/>
          <p:cNvSpPr txBox="1"/>
          <p:nvPr/>
        </p:nvSpPr>
        <p:spPr>
          <a:xfrm>
            <a:off x="1132325" y="510375"/>
            <a:ext cx="95877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C00000"/>
                </a:solidFill>
                <a:latin typeface="Helvetica Neue"/>
                <a:ea typeface="Helvetica Neue"/>
                <a:cs typeface="Helvetica Neue"/>
                <a:sym typeface="Helvetica Neue"/>
              </a:rPr>
              <a:t>Correct Solutions vs. Ideal Solutions</a:t>
            </a:r>
            <a:endParaRPr/>
          </a:p>
        </p:txBody>
      </p:sp>
      <p:pic>
        <p:nvPicPr>
          <p:cNvPr id="316" name="Google Shape;316;p27"/>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317" name="Google Shape;317;p27"/>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18</a:t>
            </a:fld>
            <a:endParaRPr sz="2200">
              <a:solidFill>
                <a:srgbClr val="B31B1B"/>
              </a:solidFill>
              <a:latin typeface="Calibri"/>
              <a:ea typeface="Calibri"/>
              <a:cs typeface="Calibri"/>
              <a:sym typeface="Calibri"/>
            </a:endParaRPr>
          </a:p>
        </p:txBody>
      </p:sp>
      <p:pic>
        <p:nvPicPr>
          <p:cNvPr id="318" name="Google Shape;318;p27"/>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319" name="Google Shape;319;p27"/>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320" name="Google Shape;320;p27"/>
          <p:cNvSpPr/>
          <p:nvPr/>
        </p:nvSpPr>
        <p:spPr>
          <a:xfrm>
            <a:off x="563625" y="1495750"/>
            <a:ext cx="5181600" cy="45294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27"/>
          <p:cNvSpPr/>
          <p:nvPr/>
        </p:nvSpPr>
        <p:spPr>
          <a:xfrm>
            <a:off x="748885" y="1664707"/>
            <a:ext cx="4760700" cy="416040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22" name="Google Shape;322;p27"/>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324" name="Google Shape;324;p27"/>
          <p:cNvSpPr/>
          <p:nvPr/>
        </p:nvSpPr>
        <p:spPr>
          <a:xfrm>
            <a:off x="6439850" y="1511300"/>
            <a:ext cx="5181600" cy="45294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27"/>
          <p:cNvSpPr/>
          <p:nvPr/>
        </p:nvSpPr>
        <p:spPr>
          <a:xfrm>
            <a:off x="6625110" y="1680257"/>
            <a:ext cx="4760700" cy="416040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6" name="Google Shape;326;p27"/>
          <p:cNvPicPr preferRelativeResize="0"/>
          <p:nvPr/>
        </p:nvPicPr>
        <p:blipFill>
          <a:blip r:embed="rId5">
            <a:alphaModFix/>
          </a:blip>
          <a:stretch>
            <a:fillRect/>
          </a:stretch>
        </p:blipFill>
        <p:spPr>
          <a:xfrm>
            <a:off x="716450" y="1664700"/>
            <a:ext cx="4835651" cy="4160401"/>
          </a:xfrm>
          <a:prstGeom prst="rect">
            <a:avLst/>
          </a:prstGeom>
          <a:noFill/>
          <a:ln>
            <a:noFill/>
          </a:ln>
        </p:spPr>
      </p:pic>
      <p:pic>
        <p:nvPicPr>
          <p:cNvPr id="327" name="Google Shape;327;p27"/>
          <p:cNvPicPr preferRelativeResize="0"/>
          <p:nvPr/>
        </p:nvPicPr>
        <p:blipFill>
          <a:blip r:embed="rId6">
            <a:alphaModFix/>
          </a:blip>
          <a:stretch>
            <a:fillRect/>
          </a:stretch>
        </p:blipFill>
        <p:spPr>
          <a:xfrm>
            <a:off x="6625100" y="1680250"/>
            <a:ext cx="4760699" cy="4160401"/>
          </a:xfrm>
          <a:prstGeom prst="rect">
            <a:avLst/>
          </a:prstGeom>
          <a:noFill/>
          <a:ln>
            <a:noFill/>
          </a:ln>
        </p:spPr>
      </p:pic>
      <p:sp>
        <p:nvSpPr>
          <p:cNvPr id="328" name="Google Shape;328;p27"/>
          <p:cNvSpPr txBox="1"/>
          <p:nvPr/>
        </p:nvSpPr>
        <p:spPr>
          <a:xfrm>
            <a:off x="1495250" y="6132550"/>
            <a:ext cx="290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Raw Solution: [1 1 0 0 0 0 0 0 0 0 0 0]</a:t>
            </a:r>
            <a:endParaRPr>
              <a:latin typeface="Calibri"/>
              <a:ea typeface="Calibri"/>
              <a:cs typeface="Calibri"/>
              <a:sym typeface="Calibri"/>
            </a:endParaRPr>
          </a:p>
        </p:txBody>
      </p:sp>
      <p:sp>
        <p:nvSpPr>
          <p:cNvPr id="329" name="Google Shape;329;p27"/>
          <p:cNvSpPr txBox="1"/>
          <p:nvPr/>
        </p:nvSpPr>
        <p:spPr>
          <a:xfrm>
            <a:off x="7665400" y="6132550"/>
            <a:ext cx="290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Raw Solution: [1 1 1 1 0 0 0 1 0 0 0 1]</a:t>
            </a: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AD08D437-ADAA-14C8-BEAA-90C3A6B6B3A3}"/>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19</a:t>
            </a:fld>
            <a:endParaRPr sz="2200">
              <a:solidFill>
                <a:srgbClr val="B31B1B"/>
              </a:solidFill>
              <a:latin typeface="Calibri"/>
              <a:ea typeface="Calibri"/>
              <a:cs typeface="Calibri"/>
              <a:sym typeface="Calibri"/>
            </a:endParaRPr>
          </a:p>
        </p:txBody>
      </p:sp>
      <p:pic>
        <p:nvPicPr>
          <p:cNvPr id="335" name="Google Shape;335;p28"/>
          <p:cNvPicPr preferRelativeResize="0"/>
          <p:nvPr/>
        </p:nvPicPr>
        <p:blipFill rotWithShape="1">
          <a:blip r:embed="rId3">
            <a:alphaModFix/>
          </a:blip>
          <a:srcRect/>
          <a:stretch/>
        </p:blipFill>
        <p:spPr>
          <a:xfrm>
            <a:off x="11811000" y="4933402"/>
            <a:ext cx="226219" cy="1107281"/>
          </a:xfrm>
          <a:prstGeom prst="rect">
            <a:avLst/>
          </a:prstGeom>
          <a:noFill/>
          <a:ln>
            <a:noFill/>
          </a:ln>
        </p:spPr>
      </p:pic>
      <p:cxnSp>
        <p:nvCxnSpPr>
          <p:cNvPr id="336" name="Google Shape;336;p28"/>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337" name="Google Shape;337;p28"/>
          <p:cNvPicPr preferRelativeResize="0"/>
          <p:nvPr/>
        </p:nvPicPr>
        <p:blipFill rotWithShape="1">
          <a:blip r:embed="rId4">
            <a:alphaModFix/>
          </a:blip>
          <a:srcRect/>
          <a:stretch/>
        </p:blipFill>
        <p:spPr>
          <a:xfrm>
            <a:off x="11028997" y="152400"/>
            <a:ext cx="934402" cy="685800"/>
          </a:xfrm>
          <a:prstGeom prst="rect">
            <a:avLst/>
          </a:prstGeom>
          <a:noFill/>
          <a:ln>
            <a:noFill/>
          </a:ln>
        </p:spPr>
      </p:pic>
      <p:sp>
        <p:nvSpPr>
          <p:cNvPr id="338" name="Google Shape;338;p28"/>
          <p:cNvSpPr txBox="1">
            <a:spLocks noGrp="1"/>
          </p:cNvSpPr>
          <p:nvPr>
            <p:ph type="title"/>
          </p:nvPr>
        </p:nvSpPr>
        <p:spPr>
          <a:xfrm>
            <a:off x="838200" y="314267"/>
            <a:ext cx="10515600" cy="1001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00000"/>
              </a:buClr>
              <a:buSzPts val="4400"/>
              <a:buFont typeface="Helvetica Neue"/>
              <a:buNone/>
            </a:pPr>
            <a:r>
              <a:rPr lang="en-US" b="1">
                <a:solidFill>
                  <a:srgbClr val="C00000"/>
                </a:solidFill>
                <a:latin typeface="Helvetica Neue"/>
                <a:ea typeface="Helvetica Neue"/>
                <a:cs typeface="Helvetica Neue"/>
                <a:sym typeface="Helvetica Neue"/>
              </a:rPr>
              <a:t>Noiseless Simulation Results</a:t>
            </a:r>
            <a:endParaRPr b="1">
              <a:solidFill>
                <a:srgbClr val="C00000"/>
              </a:solidFill>
              <a:latin typeface="Helvetica Neue"/>
              <a:ea typeface="Helvetica Neue"/>
              <a:cs typeface="Helvetica Neue"/>
              <a:sym typeface="Helvetica Neue"/>
            </a:endParaRPr>
          </a:p>
        </p:txBody>
      </p:sp>
      <p:sp>
        <p:nvSpPr>
          <p:cNvPr id="339" name="Google Shape;339;p28"/>
          <p:cNvSpPr txBox="1"/>
          <p:nvPr/>
        </p:nvSpPr>
        <p:spPr>
          <a:xfrm>
            <a:off x="1974881" y="1697306"/>
            <a:ext cx="8229600" cy="4221300"/>
          </a:xfrm>
          <a:prstGeom prst="rect">
            <a:avLst/>
          </a:prstGeom>
          <a:noFill/>
          <a:ln>
            <a:noFill/>
          </a:ln>
        </p:spPr>
        <p:txBody>
          <a:bodyPr spcFirstLastPara="1" wrap="square" lIns="91425" tIns="45700" rIns="91425" bIns="45700" anchor="t" anchorCtr="0">
            <a:normAutofit/>
          </a:bodyPr>
          <a:lstStyle/>
          <a:p>
            <a:pPr marL="0" marR="0" lvl="1" indent="0" algn="l" rtl="0">
              <a:lnSpc>
                <a:spcPct val="90000"/>
              </a:lnSpc>
              <a:spcBef>
                <a:spcPts val="500"/>
              </a:spcBef>
              <a:spcAft>
                <a:spcPts val="0"/>
              </a:spcAft>
              <a:buClr>
                <a:srgbClr val="C00000"/>
              </a:buClr>
              <a:buSzPts val="2400"/>
              <a:buFont typeface="Arial"/>
              <a:buNone/>
            </a:pPr>
            <a:endParaRPr sz="2400" b="0" i="0" u="none" strike="noStrike" cap="none">
              <a:solidFill>
                <a:srgbClr val="C00000"/>
              </a:solidFill>
              <a:latin typeface="Calibri"/>
              <a:ea typeface="Calibri"/>
              <a:cs typeface="Calibri"/>
              <a:sym typeface="Calibri"/>
            </a:endParaRPr>
          </a:p>
          <a:p>
            <a:pPr marL="0" marR="0" lvl="0" indent="0" algn="l" rtl="0">
              <a:lnSpc>
                <a:spcPct val="90000"/>
              </a:lnSpc>
              <a:spcBef>
                <a:spcPts val="1000"/>
              </a:spcBef>
              <a:spcAft>
                <a:spcPts val="0"/>
              </a:spcAft>
              <a:buClr>
                <a:srgbClr val="C00000"/>
              </a:buClr>
              <a:buSzPts val="2400"/>
              <a:buFont typeface="Arial"/>
              <a:buNone/>
            </a:pPr>
            <a:endParaRPr sz="2400" b="1">
              <a:solidFill>
                <a:srgbClr val="C00000"/>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p:txBody>
      </p:sp>
      <p:cxnSp>
        <p:nvCxnSpPr>
          <p:cNvPr id="340" name="Google Shape;340;p28"/>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graphicFrame>
        <p:nvGraphicFramePr>
          <p:cNvPr id="342" name="Google Shape;342;p28"/>
          <p:cNvGraphicFramePr/>
          <p:nvPr/>
        </p:nvGraphicFramePr>
        <p:xfrm>
          <a:off x="2241825" y="2243200"/>
          <a:ext cx="7708350" cy="3129500"/>
        </p:xfrm>
        <a:graphic>
          <a:graphicData uri="http://schemas.openxmlformats.org/drawingml/2006/table">
            <a:tbl>
              <a:tblPr>
                <a:noFill/>
                <a:tableStyleId>{A207AADC-7574-4F05-9A8F-09FE12CA9264}</a:tableStyleId>
              </a:tblPr>
              <a:tblGrid>
                <a:gridCol w="1610700">
                  <a:extLst>
                    <a:ext uri="{9D8B030D-6E8A-4147-A177-3AD203B41FA5}">
                      <a16:colId xmlns:a16="http://schemas.microsoft.com/office/drawing/2014/main" val="20000"/>
                    </a:ext>
                  </a:extLst>
                </a:gridCol>
                <a:gridCol w="1610700">
                  <a:extLst>
                    <a:ext uri="{9D8B030D-6E8A-4147-A177-3AD203B41FA5}">
                      <a16:colId xmlns:a16="http://schemas.microsoft.com/office/drawing/2014/main" val="20001"/>
                    </a:ext>
                  </a:extLst>
                </a:gridCol>
                <a:gridCol w="1610700">
                  <a:extLst>
                    <a:ext uri="{9D8B030D-6E8A-4147-A177-3AD203B41FA5}">
                      <a16:colId xmlns:a16="http://schemas.microsoft.com/office/drawing/2014/main" val="20002"/>
                    </a:ext>
                  </a:extLst>
                </a:gridCol>
                <a:gridCol w="1438125">
                  <a:extLst>
                    <a:ext uri="{9D8B030D-6E8A-4147-A177-3AD203B41FA5}">
                      <a16:colId xmlns:a16="http://schemas.microsoft.com/office/drawing/2014/main" val="20003"/>
                    </a:ext>
                  </a:extLst>
                </a:gridCol>
                <a:gridCol w="1438125">
                  <a:extLst>
                    <a:ext uri="{9D8B030D-6E8A-4147-A177-3AD203B41FA5}">
                      <a16:colId xmlns:a16="http://schemas.microsoft.com/office/drawing/2014/main" val="20004"/>
                    </a:ext>
                  </a:extLst>
                </a:gridCol>
              </a:tblGrid>
              <a:tr h="457950">
                <a:tc>
                  <a:txBody>
                    <a:bodyPr/>
                    <a:lstStyle/>
                    <a:p>
                      <a:pPr marL="0" lvl="0" indent="0" algn="l" rtl="0">
                        <a:spcBef>
                          <a:spcPts val="0"/>
                        </a:spcBef>
                        <a:spcAft>
                          <a:spcPts val="0"/>
                        </a:spcAft>
                        <a:buNone/>
                      </a:pPr>
                      <a:endParaRPr sz="21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n-US" sz="1700"/>
                        <a:t>QAOA</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A4C2F4"/>
                    </a:solidFill>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US" sz="1700"/>
                        <a:t>VQE</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C27BA0"/>
                    </a:solidFill>
                  </a:tcPr>
                </a:tc>
                <a:tc hMerge="1">
                  <a:txBody>
                    <a:bodyPr/>
                    <a:lstStyle/>
                    <a:p>
                      <a:endParaRPr lang="en-US"/>
                    </a:p>
                  </a:txBody>
                  <a:tcPr/>
                </a:tc>
                <a:extLst>
                  <a:ext uri="{0D108BD9-81ED-4DB2-BD59-A6C34878D82A}">
                    <a16:rowId xmlns:a16="http://schemas.microsoft.com/office/drawing/2014/main" val="10000"/>
                  </a:ext>
                </a:extLst>
              </a:tr>
              <a:tr h="381650">
                <a:tc>
                  <a:txBody>
                    <a:bodyPr/>
                    <a:lstStyle/>
                    <a:p>
                      <a:pPr marL="0" lvl="0" indent="0" algn="ctr" rtl="0">
                        <a:lnSpc>
                          <a:spcPct val="115000"/>
                        </a:lnSpc>
                        <a:spcBef>
                          <a:spcPts val="0"/>
                        </a:spcBef>
                        <a:spcAft>
                          <a:spcPts val="0"/>
                        </a:spcAft>
                        <a:buNone/>
                      </a:pPr>
                      <a:r>
                        <a:rPr lang="en-US" sz="1700"/>
                        <a:t>Set</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700"/>
                        <a:t>Accuracy*</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700"/>
                        <a:t>Time (s)</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700"/>
                        <a:t>Accuracy*</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C27BA0"/>
                    </a:solidFill>
                  </a:tcPr>
                </a:tc>
                <a:tc>
                  <a:txBody>
                    <a:bodyPr/>
                    <a:lstStyle/>
                    <a:p>
                      <a:pPr marL="0" lvl="0" indent="0" algn="ctr" rtl="0">
                        <a:lnSpc>
                          <a:spcPct val="115000"/>
                        </a:lnSpc>
                        <a:spcBef>
                          <a:spcPts val="0"/>
                        </a:spcBef>
                        <a:spcAft>
                          <a:spcPts val="0"/>
                        </a:spcAft>
                        <a:buNone/>
                      </a:pPr>
                      <a:r>
                        <a:rPr lang="en-US" sz="1700"/>
                        <a:t>Time (s)</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C27BA0"/>
                    </a:solidFill>
                  </a:tcPr>
                </a:tc>
                <a:extLst>
                  <a:ext uri="{0D108BD9-81ED-4DB2-BD59-A6C34878D82A}">
                    <a16:rowId xmlns:a16="http://schemas.microsoft.com/office/drawing/2014/main" val="10001"/>
                  </a:ext>
                </a:extLst>
              </a:tr>
              <a:tr h="381650">
                <a:tc>
                  <a:txBody>
                    <a:bodyPr/>
                    <a:lstStyle/>
                    <a:p>
                      <a:pPr marL="0" lvl="0" indent="0" algn="ctr" rtl="0">
                        <a:lnSpc>
                          <a:spcPct val="115000"/>
                        </a:lnSpc>
                        <a:spcBef>
                          <a:spcPts val="0"/>
                        </a:spcBef>
                        <a:spcAft>
                          <a:spcPts val="0"/>
                        </a:spcAft>
                        <a:buNone/>
                      </a:pPr>
                      <a:r>
                        <a:rPr lang="en-US" sz="1700"/>
                        <a:t>P1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0.63</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4.8287</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2"/>
                  </a:ext>
                </a:extLst>
              </a:tr>
              <a:tr h="381650">
                <a:tc>
                  <a:txBody>
                    <a:bodyPr/>
                    <a:lstStyle/>
                    <a:p>
                      <a:pPr marL="0" lvl="0" indent="0" algn="ctr" rtl="0">
                        <a:lnSpc>
                          <a:spcPct val="115000"/>
                        </a:lnSpc>
                        <a:spcBef>
                          <a:spcPts val="0"/>
                        </a:spcBef>
                        <a:spcAft>
                          <a:spcPts val="0"/>
                        </a:spcAft>
                        <a:buNone/>
                      </a:pPr>
                      <a:r>
                        <a:rPr lang="en-US" sz="1700"/>
                        <a:t>P2</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0.999</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1.067</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0.994</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8.07176</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3"/>
                  </a:ext>
                </a:extLst>
              </a:tr>
              <a:tr h="381650">
                <a:tc>
                  <a:txBody>
                    <a:bodyPr/>
                    <a:lstStyle/>
                    <a:p>
                      <a:pPr marL="0" lvl="0" indent="0" algn="ctr" rtl="0">
                        <a:lnSpc>
                          <a:spcPct val="115000"/>
                        </a:lnSpc>
                        <a:spcBef>
                          <a:spcPts val="0"/>
                        </a:spcBef>
                        <a:spcAft>
                          <a:spcPts val="0"/>
                        </a:spcAft>
                        <a:buNone/>
                      </a:pPr>
                      <a:r>
                        <a:rPr lang="en-US" sz="1700"/>
                        <a:t>P3</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0.985</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0.475</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0.999</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4.145</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4"/>
                  </a:ext>
                </a:extLst>
              </a:tr>
              <a:tr h="381650">
                <a:tc>
                  <a:txBody>
                    <a:bodyPr/>
                    <a:lstStyle/>
                    <a:p>
                      <a:pPr marL="0" lvl="0" indent="0" algn="ctr" rtl="0">
                        <a:lnSpc>
                          <a:spcPct val="115000"/>
                        </a:lnSpc>
                        <a:spcBef>
                          <a:spcPts val="0"/>
                        </a:spcBef>
                        <a:spcAft>
                          <a:spcPts val="0"/>
                        </a:spcAft>
                        <a:buNone/>
                      </a:pPr>
                      <a:r>
                        <a:rPr lang="en-US" sz="1700"/>
                        <a:t>P4</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0.998</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0.603</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0.999</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4.968</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5"/>
                  </a:ext>
                </a:extLst>
              </a:tr>
              <a:tr h="381650">
                <a:tc>
                  <a:txBody>
                    <a:bodyPr/>
                    <a:lstStyle/>
                    <a:p>
                      <a:pPr marL="0" lvl="0" indent="0" algn="ctr" rtl="0">
                        <a:lnSpc>
                          <a:spcPct val="115000"/>
                        </a:lnSpc>
                        <a:spcBef>
                          <a:spcPts val="0"/>
                        </a:spcBef>
                        <a:spcAft>
                          <a:spcPts val="0"/>
                        </a:spcAft>
                        <a:buNone/>
                      </a:pPr>
                      <a:r>
                        <a:rPr lang="en-US" sz="1700"/>
                        <a:t>P5</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0.833</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0.596</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0.989</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6.081</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6"/>
                  </a:ext>
                </a:extLst>
              </a:tr>
              <a:tr h="381650">
                <a:tc>
                  <a:txBody>
                    <a:bodyPr/>
                    <a:lstStyle/>
                    <a:p>
                      <a:pPr marL="0" lvl="0" indent="0" algn="ctr" rtl="0">
                        <a:lnSpc>
                          <a:spcPct val="115000"/>
                        </a:lnSpc>
                        <a:spcBef>
                          <a:spcPts val="0"/>
                        </a:spcBef>
                        <a:spcAft>
                          <a:spcPts val="0"/>
                        </a:spcAft>
                        <a:buNone/>
                      </a:pPr>
                      <a:r>
                        <a:rPr lang="en-US" sz="1700"/>
                        <a:t>P6</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0.622</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0.673</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0.799</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5.799</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solidFill>
                      <a:srgbClr val="D5A6BD"/>
                    </a:solidFill>
                  </a:tcPr>
                </a:tc>
                <a:extLst>
                  <a:ext uri="{0D108BD9-81ED-4DB2-BD59-A6C34878D82A}">
                    <a16:rowId xmlns:a16="http://schemas.microsoft.com/office/drawing/2014/main" val="10007"/>
                  </a:ext>
                </a:extLst>
              </a:tr>
            </a:tbl>
          </a:graphicData>
        </a:graphic>
      </p:graphicFrame>
      <p:sp>
        <p:nvSpPr>
          <p:cNvPr id="343" name="Google Shape;343;p28"/>
          <p:cNvSpPr txBox="1"/>
          <p:nvPr/>
        </p:nvSpPr>
        <p:spPr>
          <a:xfrm>
            <a:off x="3256800" y="5372700"/>
            <a:ext cx="5678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i="1">
                <a:latin typeface="Calibri"/>
                <a:ea typeface="Calibri"/>
                <a:cs typeface="Calibri"/>
                <a:sym typeface="Calibri"/>
              </a:rPr>
              <a:t>* Accuracy = Amount of Correct Solutions / Total Tests Run (2000)</a:t>
            </a:r>
            <a:endParaRPr i="1">
              <a:latin typeface="Calibri"/>
              <a:ea typeface="Calibri"/>
              <a:cs typeface="Calibri"/>
              <a:sym typeface="Calibri"/>
            </a:endParaRPr>
          </a:p>
        </p:txBody>
      </p:sp>
      <p:sp>
        <p:nvSpPr>
          <p:cNvPr id="2" name="TextBox 1">
            <a:extLst>
              <a:ext uri="{FF2B5EF4-FFF2-40B4-BE49-F238E27FC236}">
                <a16:creationId xmlns:a16="http://schemas.microsoft.com/office/drawing/2014/main" id="{37581C69-E97E-B969-4F13-5056DB450B3F}"/>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p:nvPr/>
        </p:nvSpPr>
        <p:spPr>
          <a:xfrm>
            <a:off x="0" y="0"/>
            <a:ext cx="6096000" cy="68580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14"/>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2</a:t>
            </a:fld>
            <a:endParaRPr sz="2200">
              <a:solidFill>
                <a:srgbClr val="B31B1B"/>
              </a:solidFill>
              <a:latin typeface="Calibri"/>
              <a:ea typeface="Calibri"/>
              <a:cs typeface="Calibri"/>
              <a:sym typeface="Calibri"/>
            </a:endParaRPr>
          </a:p>
        </p:txBody>
      </p:sp>
      <p:pic>
        <p:nvPicPr>
          <p:cNvPr id="93" name="Google Shape;93;p14"/>
          <p:cNvPicPr preferRelativeResize="0"/>
          <p:nvPr/>
        </p:nvPicPr>
        <p:blipFill rotWithShape="1">
          <a:blip r:embed="rId3">
            <a:alphaModFix/>
          </a:blip>
          <a:srcRect/>
          <a:stretch/>
        </p:blipFill>
        <p:spPr>
          <a:xfrm>
            <a:off x="11811000" y="4933402"/>
            <a:ext cx="226219" cy="1107281"/>
          </a:xfrm>
          <a:prstGeom prst="rect">
            <a:avLst/>
          </a:prstGeom>
          <a:noFill/>
          <a:ln>
            <a:noFill/>
          </a:ln>
        </p:spPr>
      </p:pic>
      <p:cxnSp>
        <p:nvCxnSpPr>
          <p:cNvPr id="94" name="Google Shape;94;p14"/>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95" name="Google Shape;95;p14"/>
          <p:cNvPicPr preferRelativeResize="0"/>
          <p:nvPr/>
        </p:nvPicPr>
        <p:blipFill rotWithShape="1">
          <a:blip r:embed="rId4">
            <a:alphaModFix/>
          </a:blip>
          <a:srcRect/>
          <a:stretch/>
        </p:blipFill>
        <p:spPr>
          <a:xfrm>
            <a:off x="11028997" y="152400"/>
            <a:ext cx="934403" cy="685800"/>
          </a:xfrm>
          <a:prstGeom prst="rect">
            <a:avLst/>
          </a:prstGeom>
          <a:noFill/>
          <a:ln>
            <a:noFill/>
          </a:ln>
        </p:spPr>
      </p:pic>
      <p:sp>
        <p:nvSpPr>
          <p:cNvPr id="96" name="Google Shape;96;p14"/>
          <p:cNvSpPr txBox="1"/>
          <p:nvPr/>
        </p:nvSpPr>
        <p:spPr>
          <a:xfrm>
            <a:off x="6383912" y="457200"/>
            <a:ext cx="4444047" cy="5544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600" b="1">
                <a:solidFill>
                  <a:srgbClr val="C00000"/>
                </a:solidFill>
                <a:latin typeface="Helvetica Neue"/>
                <a:ea typeface="Helvetica Neue"/>
                <a:cs typeface="Helvetica Neue"/>
                <a:sym typeface="Helvetica Neue"/>
              </a:rPr>
              <a:t>Agenda</a:t>
            </a:r>
            <a:endParaRPr sz="3600">
              <a:solidFill>
                <a:srgbClr val="888888"/>
              </a:solidFill>
              <a:latin typeface="Calibri"/>
              <a:ea typeface="Calibri"/>
              <a:cs typeface="Calibri"/>
              <a:sym typeface="Calibri"/>
            </a:endParaRPr>
          </a:p>
        </p:txBody>
      </p:sp>
      <p:sp>
        <p:nvSpPr>
          <p:cNvPr id="97" name="Google Shape;97;p14"/>
          <p:cNvSpPr/>
          <p:nvPr/>
        </p:nvSpPr>
        <p:spPr>
          <a:xfrm>
            <a:off x="228600" y="292100"/>
            <a:ext cx="5600700" cy="629920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4"/>
          <p:cNvSpPr txBox="1">
            <a:spLocks noGrp="1"/>
          </p:cNvSpPr>
          <p:nvPr>
            <p:ph type="body" idx="1"/>
          </p:nvPr>
        </p:nvSpPr>
        <p:spPr>
          <a:xfrm>
            <a:off x="6424821" y="1440092"/>
            <a:ext cx="4997400" cy="5015700"/>
          </a:xfrm>
          <a:prstGeom prst="rect">
            <a:avLst/>
          </a:prstGeom>
          <a:noFill/>
          <a:ln>
            <a:noFill/>
          </a:ln>
        </p:spPr>
        <p:txBody>
          <a:bodyPr spcFirstLastPara="1" wrap="square" lIns="91425" tIns="45700" rIns="91425" bIns="45700" anchor="t" anchorCtr="0">
            <a:noAutofit/>
          </a:bodyPr>
          <a:lstStyle/>
          <a:p>
            <a:pPr marL="457200" lvl="0" indent="-393700" algn="l" rtl="0">
              <a:lnSpc>
                <a:spcPct val="100000"/>
              </a:lnSpc>
              <a:spcBef>
                <a:spcPts val="1000"/>
              </a:spcBef>
              <a:spcAft>
                <a:spcPts val="0"/>
              </a:spcAft>
              <a:buSzPts val="2600"/>
              <a:buFont typeface="IBM Plex Sans Medium"/>
              <a:buChar char="•"/>
            </a:pPr>
            <a:r>
              <a:rPr lang="en-US" sz="2600" dirty="0">
                <a:latin typeface="IBM Plex Sans Medium"/>
                <a:ea typeface="IBM Plex Sans Medium"/>
                <a:cs typeface="IBM Plex Sans Medium"/>
                <a:sym typeface="IBM Plex Sans Medium"/>
              </a:rPr>
              <a:t>Applying Quantum Algorithms: Max-Cut Equation</a:t>
            </a:r>
          </a:p>
          <a:p>
            <a:pPr marL="457200" lvl="0" indent="-393700" algn="l" rtl="0">
              <a:lnSpc>
                <a:spcPct val="100000"/>
              </a:lnSpc>
              <a:spcBef>
                <a:spcPts val="1000"/>
              </a:spcBef>
              <a:spcAft>
                <a:spcPts val="0"/>
              </a:spcAft>
              <a:buSzPts val="2600"/>
              <a:buFont typeface="IBM Plex Sans Medium"/>
              <a:buChar char="•"/>
            </a:pPr>
            <a:r>
              <a:rPr lang="en-US" sz="2600" dirty="0">
                <a:latin typeface="IBM Plex Sans Medium"/>
                <a:ea typeface="IBM Plex Sans Medium"/>
                <a:cs typeface="IBM Plex Sans Medium"/>
                <a:sym typeface="IBM Plex Sans Medium"/>
              </a:rPr>
              <a:t>Mapping to quantum hardware architecture</a:t>
            </a:r>
          </a:p>
          <a:p>
            <a:pPr marL="457200" lvl="0" indent="-393700" algn="l" rtl="0">
              <a:lnSpc>
                <a:spcPct val="100000"/>
              </a:lnSpc>
              <a:spcBef>
                <a:spcPts val="1000"/>
              </a:spcBef>
              <a:spcAft>
                <a:spcPts val="0"/>
              </a:spcAft>
              <a:buSzPts val="2600"/>
              <a:buFont typeface="IBM Plex Sans Medium"/>
              <a:buChar char="•"/>
            </a:pPr>
            <a:r>
              <a:rPr lang="en-US" sz="2600" dirty="0">
                <a:latin typeface="IBM Plex Sans Medium"/>
                <a:ea typeface="IBM Plex Sans Medium"/>
                <a:cs typeface="IBM Plex Sans Medium"/>
                <a:sym typeface="IBM Plex Sans Medium"/>
              </a:rPr>
              <a:t>QAOA/VQE implementation</a:t>
            </a:r>
            <a:endParaRPr sz="2600" dirty="0">
              <a:latin typeface="IBM Plex Sans Medium"/>
              <a:ea typeface="IBM Plex Sans Medium"/>
              <a:cs typeface="IBM Plex Sans Medium"/>
              <a:sym typeface="IBM Plex Sans Medium"/>
            </a:endParaRPr>
          </a:p>
          <a:p>
            <a:pPr marL="457200" lvl="0" indent="-393700" algn="l" rtl="0">
              <a:lnSpc>
                <a:spcPct val="100000"/>
              </a:lnSpc>
              <a:spcBef>
                <a:spcPts val="1000"/>
              </a:spcBef>
              <a:spcAft>
                <a:spcPts val="0"/>
              </a:spcAft>
              <a:buSzPts val="2600"/>
              <a:buFont typeface="IBM Plex Sans Medium"/>
              <a:buChar char="•"/>
            </a:pPr>
            <a:r>
              <a:rPr lang="en-US" sz="2600" dirty="0">
                <a:latin typeface="IBM Plex Sans Medium"/>
                <a:ea typeface="IBM Plex Sans Medium"/>
                <a:cs typeface="IBM Plex Sans Medium"/>
                <a:sym typeface="IBM Plex Sans Medium"/>
              </a:rPr>
              <a:t>Experimental Results</a:t>
            </a:r>
            <a:endParaRPr sz="2600" dirty="0">
              <a:latin typeface="IBM Plex Sans Medium"/>
              <a:ea typeface="IBM Plex Sans Medium"/>
              <a:cs typeface="IBM Plex Sans Medium"/>
              <a:sym typeface="IBM Plex Sans Medium"/>
            </a:endParaRPr>
          </a:p>
        </p:txBody>
      </p:sp>
      <p:sp>
        <p:nvSpPr>
          <p:cNvPr id="99" name="Google Shape;99;p14"/>
          <p:cNvSpPr txBox="1"/>
          <p:nvPr/>
        </p:nvSpPr>
        <p:spPr>
          <a:xfrm>
            <a:off x="1943100" y="3206234"/>
            <a:ext cx="2108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IMAGE</a:t>
            </a:r>
            <a:endParaRPr/>
          </a:p>
        </p:txBody>
      </p:sp>
      <p:pic>
        <p:nvPicPr>
          <p:cNvPr id="100" name="Google Shape;100;p14" descr="A close-up of a quantum computer"/>
          <p:cNvPicPr preferRelativeResize="0"/>
          <p:nvPr/>
        </p:nvPicPr>
        <p:blipFill rotWithShape="1">
          <a:blip r:embed="rId5">
            <a:alphaModFix/>
          </a:blip>
          <a:srcRect/>
          <a:stretch/>
        </p:blipFill>
        <p:spPr>
          <a:xfrm>
            <a:off x="1048425" y="457200"/>
            <a:ext cx="3999149" cy="5998723"/>
          </a:xfrm>
          <a:prstGeom prst="rect">
            <a:avLst/>
          </a:prstGeom>
          <a:noFill/>
          <a:ln>
            <a:noFill/>
          </a:ln>
        </p:spPr>
      </p:pic>
      <p:cxnSp>
        <p:nvCxnSpPr>
          <p:cNvPr id="101" name="Google Shape;101;p14"/>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 name="TextBox 1">
            <a:extLst>
              <a:ext uri="{FF2B5EF4-FFF2-40B4-BE49-F238E27FC236}">
                <a16:creationId xmlns:a16="http://schemas.microsoft.com/office/drawing/2014/main" id="{AA9A4693-D665-DA3B-28DF-CF40C3481C95}"/>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20</a:t>
            </a:fld>
            <a:endParaRPr sz="2200">
              <a:solidFill>
                <a:srgbClr val="B31B1B"/>
              </a:solidFill>
              <a:latin typeface="Calibri"/>
              <a:ea typeface="Calibri"/>
              <a:cs typeface="Calibri"/>
              <a:sym typeface="Calibri"/>
            </a:endParaRPr>
          </a:p>
        </p:txBody>
      </p:sp>
      <p:pic>
        <p:nvPicPr>
          <p:cNvPr id="349" name="Google Shape;349;p29"/>
          <p:cNvPicPr preferRelativeResize="0"/>
          <p:nvPr/>
        </p:nvPicPr>
        <p:blipFill rotWithShape="1">
          <a:blip r:embed="rId3">
            <a:alphaModFix/>
          </a:blip>
          <a:srcRect/>
          <a:stretch/>
        </p:blipFill>
        <p:spPr>
          <a:xfrm>
            <a:off x="11811000" y="4933402"/>
            <a:ext cx="226219" cy="1107281"/>
          </a:xfrm>
          <a:prstGeom prst="rect">
            <a:avLst/>
          </a:prstGeom>
          <a:noFill/>
          <a:ln>
            <a:noFill/>
          </a:ln>
        </p:spPr>
      </p:pic>
      <p:cxnSp>
        <p:nvCxnSpPr>
          <p:cNvPr id="350" name="Google Shape;350;p29"/>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351" name="Google Shape;351;p29"/>
          <p:cNvPicPr preferRelativeResize="0"/>
          <p:nvPr/>
        </p:nvPicPr>
        <p:blipFill rotWithShape="1">
          <a:blip r:embed="rId4">
            <a:alphaModFix/>
          </a:blip>
          <a:srcRect/>
          <a:stretch/>
        </p:blipFill>
        <p:spPr>
          <a:xfrm>
            <a:off x="11028997" y="152400"/>
            <a:ext cx="934402" cy="685800"/>
          </a:xfrm>
          <a:prstGeom prst="rect">
            <a:avLst/>
          </a:prstGeom>
          <a:noFill/>
          <a:ln>
            <a:noFill/>
          </a:ln>
        </p:spPr>
      </p:pic>
      <p:sp>
        <p:nvSpPr>
          <p:cNvPr id="352" name="Google Shape;352;p29"/>
          <p:cNvSpPr txBox="1">
            <a:spLocks noGrp="1"/>
          </p:cNvSpPr>
          <p:nvPr>
            <p:ph type="title"/>
          </p:nvPr>
        </p:nvSpPr>
        <p:spPr>
          <a:xfrm>
            <a:off x="838200" y="314267"/>
            <a:ext cx="10515600" cy="1001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00000"/>
              </a:buClr>
              <a:buSzPts val="4400"/>
              <a:buFont typeface="Helvetica Neue"/>
              <a:buNone/>
            </a:pPr>
            <a:r>
              <a:rPr lang="en-US" b="1">
                <a:solidFill>
                  <a:srgbClr val="C00000"/>
                </a:solidFill>
                <a:latin typeface="Helvetica Neue"/>
                <a:ea typeface="Helvetica Neue"/>
                <a:cs typeface="Helvetica Neue"/>
                <a:sym typeface="Helvetica Neue"/>
              </a:rPr>
              <a:t>Noisy Simulation Results</a:t>
            </a:r>
            <a:endParaRPr b="1">
              <a:solidFill>
                <a:srgbClr val="C00000"/>
              </a:solidFill>
              <a:latin typeface="Helvetica Neue"/>
              <a:ea typeface="Helvetica Neue"/>
              <a:cs typeface="Helvetica Neue"/>
              <a:sym typeface="Helvetica Neue"/>
            </a:endParaRPr>
          </a:p>
        </p:txBody>
      </p:sp>
      <p:sp>
        <p:nvSpPr>
          <p:cNvPr id="353" name="Google Shape;353;p29"/>
          <p:cNvSpPr txBox="1"/>
          <p:nvPr/>
        </p:nvSpPr>
        <p:spPr>
          <a:xfrm>
            <a:off x="1974881" y="1697306"/>
            <a:ext cx="8229600" cy="4221300"/>
          </a:xfrm>
          <a:prstGeom prst="rect">
            <a:avLst/>
          </a:prstGeom>
          <a:noFill/>
          <a:ln>
            <a:noFill/>
          </a:ln>
        </p:spPr>
        <p:txBody>
          <a:bodyPr spcFirstLastPara="1" wrap="square" lIns="91425" tIns="45700" rIns="91425" bIns="45700" anchor="t" anchorCtr="0">
            <a:normAutofit/>
          </a:bodyPr>
          <a:lstStyle/>
          <a:p>
            <a:pPr marL="0" marR="0" lvl="1" indent="0" algn="l" rtl="0">
              <a:lnSpc>
                <a:spcPct val="90000"/>
              </a:lnSpc>
              <a:spcBef>
                <a:spcPts val="500"/>
              </a:spcBef>
              <a:spcAft>
                <a:spcPts val="0"/>
              </a:spcAft>
              <a:buClr>
                <a:srgbClr val="C00000"/>
              </a:buClr>
              <a:buSzPts val="2400"/>
              <a:buFont typeface="Arial"/>
              <a:buNone/>
            </a:pPr>
            <a:endParaRPr sz="2400" b="0" i="0" u="none" strike="noStrike" cap="none">
              <a:solidFill>
                <a:srgbClr val="C00000"/>
              </a:solidFill>
              <a:latin typeface="Calibri"/>
              <a:ea typeface="Calibri"/>
              <a:cs typeface="Calibri"/>
              <a:sym typeface="Calibri"/>
            </a:endParaRPr>
          </a:p>
          <a:p>
            <a:pPr marL="0" marR="0" lvl="0" indent="0" algn="l" rtl="0">
              <a:lnSpc>
                <a:spcPct val="90000"/>
              </a:lnSpc>
              <a:spcBef>
                <a:spcPts val="1000"/>
              </a:spcBef>
              <a:spcAft>
                <a:spcPts val="0"/>
              </a:spcAft>
              <a:buClr>
                <a:srgbClr val="C00000"/>
              </a:buClr>
              <a:buSzPts val="2400"/>
              <a:buFont typeface="Arial"/>
              <a:buNone/>
            </a:pPr>
            <a:endParaRPr sz="2400" b="1">
              <a:solidFill>
                <a:srgbClr val="C00000"/>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SzPts val="2400"/>
              <a:buFont typeface="Arial"/>
              <a:buNone/>
            </a:pPr>
            <a:endParaRPr sz="2400" b="1">
              <a:solidFill>
                <a:schemeClr val="dk1"/>
              </a:solidFill>
              <a:latin typeface="Calibri"/>
              <a:ea typeface="Calibri"/>
              <a:cs typeface="Calibri"/>
              <a:sym typeface="Calibri"/>
            </a:endParaRPr>
          </a:p>
        </p:txBody>
      </p:sp>
      <p:cxnSp>
        <p:nvCxnSpPr>
          <p:cNvPr id="354" name="Google Shape;354;p29"/>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graphicFrame>
        <p:nvGraphicFramePr>
          <p:cNvPr id="356" name="Google Shape;356;p29"/>
          <p:cNvGraphicFramePr/>
          <p:nvPr/>
        </p:nvGraphicFramePr>
        <p:xfrm>
          <a:off x="1824588" y="2364475"/>
          <a:ext cx="8542825" cy="2886950"/>
        </p:xfrm>
        <a:graphic>
          <a:graphicData uri="http://schemas.openxmlformats.org/drawingml/2006/table">
            <a:tbl>
              <a:tblPr>
                <a:noFill/>
                <a:tableStyleId>{A207AADC-7574-4F05-9A8F-09FE12CA9264}</a:tableStyleId>
              </a:tblPr>
              <a:tblGrid>
                <a:gridCol w="1785075">
                  <a:extLst>
                    <a:ext uri="{9D8B030D-6E8A-4147-A177-3AD203B41FA5}">
                      <a16:colId xmlns:a16="http://schemas.microsoft.com/office/drawing/2014/main" val="20000"/>
                    </a:ext>
                  </a:extLst>
                </a:gridCol>
                <a:gridCol w="1785075">
                  <a:extLst>
                    <a:ext uri="{9D8B030D-6E8A-4147-A177-3AD203B41FA5}">
                      <a16:colId xmlns:a16="http://schemas.microsoft.com/office/drawing/2014/main" val="20001"/>
                    </a:ext>
                  </a:extLst>
                </a:gridCol>
                <a:gridCol w="1785075">
                  <a:extLst>
                    <a:ext uri="{9D8B030D-6E8A-4147-A177-3AD203B41FA5}">
                      <a16:colId xmlns:a16="http://schemas.microsoft.com/office/drawing/2014/main" val="20002"/>
                    </a:ext>
                  </a:extLst>
                </a:gridCol>
                <a:gridCol w="1593800">
                  <a:extLst>
                    <a:ext uri="{9D8B030D-6E8A-4147-A177-3AD203B41FA5}">
                      <a16:colId xmlns:a16="http://schemas.microsoft.com/office/drawing/2014/main" val="20003"/>
                    </a:ext>
                  </a:extLst>
                </a:gridCol>
                <a:gridCol w="1593800">
                  <a:extLst>
                    <a:ext uri="{9D8B030D-6E8A-4147-A177-3AD203B41FA5}">
                      <a16:colId xmlns:a16="http://schemas.microsoft.com/office/drawing/2014/main" val="20004"/>
                    </a:ext>
                  </a:extLst>
                </a:gridCol>
              </a:tblGrid>
              <a:tr h="428900">
                <a:tc>
                  <a:txBody>
                    <a:bodyPr/>
                    <a:lstStyle/>
                    <a:p>
                      <a:pPr marL="0" lvl="0" indent="0" algn="l" rtl="0">
                        <a:spcBef>
                          <a:spcPts val="0"/>
                        </a:spcBef>
                        <a:spcAft>
                          <a:spcPts val="0"/>
                        </a:spcAft>
                        <a:buNone/>
                      </a:pPr>
                      <a:endParaRPr sz="21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n-US" sz="1700"/>
                        <a:t>QAOA</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A4C2F4"/>
                    </a:solidFill>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US" sz="1700"/>
                        <a:t>VQE</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C27BA0"/>
                    </a:solidFill>
                  </a:tcPr>
                </a:tc>
                <a:tc hMerge="1">
                  <a:txBody>
                    <a:bodyPr/>
                    <a:lstStyle/>
                    <a:p>
                      <a:endParaRPr lang="en-US"/>
                    </a:p>
                  </a:txBody>
                  <a:tcPr/>
                </a:tc>
                <a:extLst>
                  <a:ext uri="{0D108BD9-81ED-4DB2-BD59-A6C34878D82A}">
                    <a16:rowId xmlns:a16="http://schemas.microsoft.com/office/drawing/2014/main" val="10000"/>
                  </a:ext>
                </a:extLst>
              </a:tr>
              <a:tr h="351150">
                <a:tc>
                  <a:txBody>
                    <a:bodyPr/>
                    <a:lstStyle/>
                    <a:p>
                      <a:pPr marL="0" lvl="0" indent="0" algn="ctr" rtl="0">
                        <a:lnSpc>
                          <a:spcPct val="115000"/>
                        </a:lnSpc>
                        <a:spcBef>
                          <a:spcPts val="0"/>
                        </a:spcBef>
                        <a:spcAft>
                          <a:spcPts val="0"/>
                        </a:spcAft>
                        <a:buNone/>
                      </a:pPr>
                      <a:r>
                        <a:rPr lang="en-US" sz="1700"/>
                        <a:t>Set</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700"/>
                        <a:t>Accuracy*</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700"/>
                        <a:t>Time (s)</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1700"/>
                        <a:t>Accuracy*</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C27BA0"/>
                    </a:solidFill>
                  </a:tcPr>
                </a:tc>
                <a:tc>
                  <a:txBody>
                    <a:bodyPr/>
                    <a:lstStyle/>
                    <a:p>
                      <a:pPr marL="0" lvl="0" indent="0" algn="ctr" rtl="0">
                        <a:lnSpc>
                          <a:spcPct val="115000"/>
                        </a:lnSpc>
                        <a:spcBef>
                          <a:spcPts val="0"/>
                        </a:spcBef>
                        <a:spcAft>
                          <a:spcPts val="0"/>
                        </a:spcAft>
                        <a:buNone/>
                      </a:pPr>
                      <a:r>
                        <a:rPr lang="en-US" sz="1700"/>
                        <a:t>Time (s)</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solidFill>
                      <a:srgbClr val="C27BA0"/>
                    </a:solidFill>
                  </a:tcPr>
                </a:tc>
                <a:extLst>
                  <a:ext uri="{0D108BD9-81ED-4DB2-BD59-A6C34878D82A}">
                    <a16:rowId xmlns:a16="http://schemas.microsoft.com/office/drawing/2014/main" val="10001"/>
                  </a:ext>
                </a:extLst>
              </a:tr>
              <a:tr h="351150">
                <a:tc>
                  <a:txBody>
                    <a:bodyPr/>
                    <a:lstStyle/>
                    <a:p>
                      <a:pPr marL="0" lvl="0" indent="0" algn="ctr" rtl="0">
                        <a:lnSpc>
                          <a:spcPct val="115000"/>
                        </a:lnSpc>
                        <a:spcBef>
                          <a:spcPts val="0"/>
                        </a:spcBef>
                        <a:spcAft>
                          <a:spcPts val="0"/>
                        </a:spcAft>
                        <a:buNone/>
                      </a:pPr>
                      <a:r>
                        <a:rPr lang="en-US" sz="1700"/>
                        <a:t>P1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0.9</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185.6</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0.9</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350.2</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2"/>
                  </a:ext>
                </a:extLst>
              </a:tr>
              <a:tr h="351150">
                <a:tc>
                  <a:txBody>
                    <a:bodyPr/>
                    <a:lstStyle/>
                    <a:p>
                      <a:pPr marL="0" lvl="0" indent="0" algn="ctr" rtl="0">
                        <a:lnSpc>
                          <a:spcPct val="115000"/>
                        </a:lnSpc>
                        <a:spcBef>
                          <a:spcPts val="0"/>
                        </a:spcBef>
                        <a:spcAft>
                          <a:spcPts val="0"/>
                        </a:spcAft>
                        <a:buNone/>
                      </a:pPr>
                      <a:r>
                        <a:rPr lang="en-US" sz="1700"/>
                        <a:t>P2</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416.7</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0.8</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383.8</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3"/>
                  </a:ext>
                </a:extLst>
              </a:tr>
              <a:tr h="351150">
                <a:tc>
                  <a:txBody>
                    <a:bodyPr/>
                    <a:lstStyle/>
                    <a:p>
                      <a:pPr marL="0" lvl="0" indent="0" algn="ctr" rtl="0">
                        <a:lnSpc>
                          <a:spcPct val="115000"/>
                        </a:lnSpc>
                        <a:spcBef>
                          <a:spcPts val="0"/>
                        </a:spcBef>
                        <a:spcAft>
                          <a:spcPts val="0"/>
                        </a:spcAft>
                        <a:buNone/>
                      </a:pPr>
                      <a:r>
                        <a:rPr lang="en-US" sz="1700"/>
                        <a:t>P3</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174.9</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343.1</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4"/>
                  </a:ext>
                </a:extLst>
              </a:tr>
              <a:tr h="351150">
                <a:tc>
                  <a:txBody>
                    <a:bodyPr/>
                    <a:lstStyle/>
                    <a:p>
                      <a:pPr marL="0" lvl="0" indent="0" algn="ctr" rtl="0">
                        <a:lnSpc>
                          <a:spcPct val="115000"/>
                        </a:lnSpc>
                        <a:spcBef>
                          <a:spcPts val="0"/>
                        </a:spcBef>
                        <a:spcAft>
                          <a:spcPts val="0"/>
                        </a:spcAft>
                        <a:buNone/>
                      </a:pPr>
                      <a:r>
                        <a:rPr lang="en-US" sz="1700"/>
                        <a:t>P4</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0.9</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177.7</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346.4</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5"/>
                  </a:ext>
                </a:extLst>
              </a:tr>
              <a:tr h="351150">
                <a:tc>
                  <a:txBody>
                    <a:bodyPr/>
                    <a:lstStyle/>
                    <a:p>
                      <a:pPr marL="0" lvl="0" indent="0" algn="ctr" rtl="0">
                        <a:lnSpc>
                          <a:spcPct val="115000"/>
                        </a:lnSpc>
                        <a:spcBef>
                          <a:spcPts val="0"/>
                        </a:spcBef>
                        <a:spcAft>
                          <a:spcPts val="0"/>
                        </a:spcAft>
                        <a:buNone/>
                      </a:pPr>
                      <a:r>
                        <a:rPr lang="en-US" sz="1700"/>
                        <a:t>P5</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0.4</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175.384</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329.924</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D5A6BD"/>
                    </a:solidFill>
                  </a:tcPr>
                </a:tc>
                <a:extLst>
                  <a:ext uri="{0D108BD9-81ED-4DB2-BD59-A6C34878D82A}">
                    <a16:rowId xmlns:a16="http://schemas.microsoft.com/office/drawing/2014/main" val="10006"/>
                  </a:ext>
                </a:extLst>
              </a:tr>
              <a:tr h="351150">
                <a:tc>
                  <a:txBody>
                    <a:bodyPr/>
                    <a:lstStyle/>
                    <a:p>
                      <a:pPr marL="0" lvl="0" indent="0" algn="ctr" rtl="0">
                        <a:lnSpc>
                          <a:spcPct val="115000"/>
                        </a:lnSpc>
                        <a:spcBef>
                          <a:spcPts val="0"/>
                        </a:spcBef>
                        <a:spcAft>
                          <a:spcPts val="0"/>
                        </a:spcAft>
                        <a:buNone/>
                      </a:pPr>
                      <a:r>
                        <a:rPr lang="en-US" sz="1700"/>
                        <a:t>P6</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700"/>
                        <a:t>0.6</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175.354</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solidFill>
                      <a:srgbClr val="C9DAF8"/>
                    </a:solidFill>
                  </a:tcPr>
                </a:tc>
                <a:tc>
                  <a:txBody>
                    <a:bodyPr/>
                    <a:lstStyle/>
                    <a:p>
                      <a:pPr marL="0" lvl="0" indent="0" algn="r" rtl="0">
                        <a:lnSpc>
                          <a:spcPct val="115000"/>
                        </a:lnSpc>
                        <a:spcBef>
                          <a:spcPts val="0"/>
                        </a:spcBef>
                        <a:spcAft>
                          <a:spcPts val="0"/>
                        </a:spcAft>
                        <a:buNone/>
                      </a:pPr>
                      <a:r>
                        <a:rPr lang="en-US" sz="1700"/>
                        <a:t>1</a:t>
                      </a:r>
                      <a:endParaRPr sz="1700"/>
                    </a:p>
                  </a:txBody>
                  <a:tcPr marL="28575" marR="28575" marT="19050" marB="19050" anchor="b">
                    <a:lnL w="11900" cap="flat" cmpd="sng">
                      <a:solidFill>
                        <a:srgbClr val="000000"/>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solidFill>
                      <a:srgbClr val="D5A6BD"/>
                    </a:solidFill>
                  </a:tcPr>
                </a:tc>
                <a:tc>
                  <a:txBody>
                    <a:bodyPr/>
                    <a:lstStyle/>
                    <a:p>
                      <a:pPr marL="0" lvl="0" indent="0" algn="r" rtl="0">
                        <a:lnSpc>
                          <a:spcPct val="115000"/>
                        </a:lnSpc>
                        <a:spcBef>
                          <a:spcPts val="0"/>
                        </a:spcBef>
                        <a:spcAft>
                          <a:spcPts val="0"/>
                        </a:spcAft>
                        <a:buNone/>
                      </a:pPr>
                      <a:r>
                        <a:rPr lang="en-US" sz="1700"/>
                        <a:t>333.069</a:t>
                      </a:r>
                      <a:endParaRPr sz="1700"/>
                    </a:p>
                  </a:txBody>
                  <a:tcPr marL="28575" marR="28575" marT="19050" marB="19050" anchor="b">
                    <a:lnL w="11900" cap="flat" cmpd="sng">
                      <a:solidFill>
                        <a:srgbClr val="CCCCCC"/>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000000"/>
                      </a:solidFill>
                      <a:prstDash val="solid"/>
                      <a:round/>
                      <a:headEnd type="none" w="sm" len="sm"/>
                      <a:tailEnd type="none" w="sm" len="sm"/>
                    </a:lnB>
                    <a:solidFill>
                      <a:srgbClr val="D5A6BD"/>
                    </a:solidFill>
                  </a:tcPr>
                </a:tc>
                <a:extLst>
                  <a:ext uri="{0D108BD9-81ED-4DB2-BD59-A6C34878D82A}">
                    <a16:rowId xmlns:a16="http://schemas.microsoft.com/office/drawing/2014/main" val="10007"/>
                  </a:ext>
                </a:extLst>
              </a:tr>
            </a:tbl>
          </a:graphicData>
        </a:graphic>
      </p:graphicFrame>
      <p:sp>
        <p:nvSpPr>
          <p:cNvPr id="357" name="Google Shape;357;p29"/>
          <p:cNvSpPr txBox="1"/>
          <p:nvPr/>
        </p:nvSpPr>
        <p:spPr>
          <a:xfrm>
            <a:off x="3256800" y="5213613"/>
            <a:ext cx="5678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i="1">
                <a:latin typeface="Calibri"/>
                <a:ea typeface="Calibri"/>
                <a:cs typeface="Calibri"/>
                <a:sym typeface="Calibri"/>
              </a:rPr>
              <a:t>* Accuracy = Amount of Correct Solutions / Total Tests Run (10)</a:t>
            </a:r>
            <a:endParaRPr i="1">
              <a:latin typeface="Calibri"/>
              <a:ea typeface="Calibri"/>
              <a:cs typeface="Calibri"/>
              <a:sym typeface="Calibri"/>
            </a:endParaRPr>
          </a:p>
        </p:txBody>
      </p:sp>
      <p:sp>
        <p:nvSpPr>
          <p:cNvPr id="2" name="TextBox 1">
            <a:extLst>
              <a:ext uri="{FF2B5EF4-FFF2-40B4-BE49-F238E27FC236}">
                <a16:creationId xmlns:a16="http://schemas.microsoft.com/office/drawing/2014/main" id="{2604DEF4-66DD-246D-4ABB-EBF2F5FDADBF}"/>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a:extLst>
            <a:ext uri="{FF2B5EF4-FFF2-40B4-BE49-F238E27FC236}">
              <a16:creationId xmlns:a16="http://schemas.microsoft.com/office/drawing/2014/main" id="{B6FD64C8-D011-817C-AFC2-590BB0F54DBD}"/>
            </a:ext>
          </a:extLst>
        </p:cNvPr>
        <p:cNvGrpSpPr/>
        <p:nvPr/>
      </p:nvGrpSpPr>
      <p:grpSpPr>
        <a:xfrm>
          <a:off x="0" y="0"/>
          <a:ext cx="0" cy="0"/>
          <a:chOff x="0" y="0"/>
          <a:chExt cx="0" cy="0"/>
        </a:xfrm>
      </p:grpSpPr>
      <p:sp>
        <p:nvSpPr>
          <p:cNvPr id="440" name="Google Shape;440;p36">
            <a:extLst>
              <a:ext uri="{FF2B5EF4-FFF2-40B4-BE49-F238E27FC236}">
                <a16:creationId xmlns:a16="http://schemas.microsoft.com/office/drawing/2014/main" id="{7066F6AD-2F17-DF15-F81B-CAD50F274C65}"/>
              </a:ext>
            </a:extLst>
          </p:cNvPr>
          <p:cNvSpPr txBox="1"/>
          <p:nvPr/>
        </p:nvSpPr>
        <p:spPr>
          <a:xfrm>
            <a:off x="1247100" y="332825"/>
            <a:ext cx="9697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C00000"/>
                </a:solidFill>
                <a:latin typeface="Helvetica Neue"/>
                <a:sym typeface="Helvetica Neue"/>
              </a:rPr>
              <a:t>Execution Time vs Number of Nodes/Qubits</a:t>
            </a:r>
            <a:endParaRPr sz="2800" dirty="0"/>
          </a:p>
        </p:txBody>
      </p:sp>
      <p:pic>
        <p:nvPicPr>
          <p:cNvPr id="441" name="Google Shape;441;p36">
            <a:extLst>
              <a:ext uri="{FF2B5EF4-FFF2-40B4-BE49-F238E27FC236}">
                <a16:creationId xmlns:a16="http://schemas.microsoft.com/office/drawing/2014/main" id="{BA414A31-5CC4-5215-7879-8F82DAFF7DC4}"/>
              </a:ext>
            </a:extLst>
          </p:cNvPr>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442" name="Google Shape;442;p36">
            <a:extLst>
              <a:ext uri="{FF2B5EF4-FFF2-40B4-BE49-F238E27FC236}">
                <a16:creationId xmlns:a16="http://schemas.microsoft.com/office/drawing/2014/main" id="{318E8FE7-7573-F169-3EED-CD838D060688}"/>
              </a:ext>
            </a:extLst>
          </p:cNvPr>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21</a:t>
            </a:fld>
            <a:endParaRPr sz="2200">
              <a:solidFill>
                <a:srgbClr val="B31B1B"/>
              </a:solidFill>
              <a:latin typeface="Calibri"/>
              <a:ea typeface="Calibri"/>
              <a:cs typeface="Calibri"/>
              <a:sym typeface="Calibri"/>
            </a:endParaRPr>
          </a:p>
        </p:txBody>
      </p:sp>
      <p:pic>
        <p:nvPicPr>
          <p:cNvPr id="443" name="Google Shape;443;p36">
            <a:extLst>
              <a:ext uri="{FF2B5EF4-FFF2-40B4-BE49-F238E27FC236}">
                <a16:creationId xmlns:a16="http://schemas.microsoft.com/office/drawing/2014/main" id="{E187748F-6577-D178-249D-A1DEAB66C637}"/>
              </a:ext>
            </a:extLst>
          </p:cNvPr>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444" name="Google Shape;444;p36">
            <a:extLst>
              <a:ext uri="{FF2B5EF4-FFF2-40B4-BE49-F238E27FC236}">
                <a16:creationId xmlns:a16="http://schemas.microsoft.com/office/drawing/2014/main" id="{EE945F57-7E81-625E-0E61-7A9ACB799796}"/>
              </a:ext>
            </a:extLst>
          </p:cNvPr>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445" name="Google Shape;445;p36">
            <a:extLst>
              <a:ext uri="{FF2B5EF4-FFF2-40B4-BE49-F238E27FC236}">
                <a16:creationId xmlns:a16="http://schemas.microsoft.com/office/drawing/2014/main" id="{95B04FA1-B486-C4D8-47DE-1FA63B627274}"/>
              </a:ext>
            </a:extLst>
          </p:cNvPr>
          <p:cNvSpPr txBox="1"/>
          <p:nvPr/>
        </p:nvSpPr>
        <p:spPr>
          <a:xfrm>
            <a:off x="7397664" y="2132100"/>
            <a:ext cx="3772826" cy="4421100"/>
          </a:xfrm>
          <a:prstGeom prst="rect">
            <a:avLst/>
          </a:prstGeom>
          <a:noFill/>
          <a:ln>
            <a:noFill/>
          </a:ln>
        </p:spPr>
        <p:txBody>
          <a:bodyPr spcFirstLastPara="1" wrap="square" lIns="91425" tIns="45700" rIns="91425" bIns="45700" anchor="t" anchorCtr="0">
            <a:normAutofit/>
          </a:bodyPr>
          <a:lstStyle/>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Predicts quantum advantage for more than 30-35 qubits</a:t>
            </a:r>
          </a:p>
        </p:txBody>
      </p:sp>
      <p:cxnSp>
        <p:nvCxnSpPr>
          <p:cNvPr id="446" name="Google Shape;446;p36">
            <a:extLst>
              <a:ext uri="{FF2B5EF4-FFF2-40B4-BE49-F238E27FC236}">
                <a16:creationId xmlns:a16="http://schemas.microsoft.com/office/drawing/2014/main" id="{9B463B14-370C-500E-0FE1-F6217BD99239}"/>
              </a:ext>
            </a:extLst>
          </p:cNvPr>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 name="TextBox 1">
            <a:extLst>
              <a:ext uri="{FF2B5EF4-FFF2-40B4-BE49-F238E27FC236}">
                <a16:creationId xmlns:a16="http://schemas.microsoft.com/office/drawing/2014/main" id="{5B8244A8-01B4-37C0-BD2F-BAD555684333}"/>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pic>
        <p:nvPicPr>
          <p:cNvPr id="5" name="Picture 4">
            <a:extLst>
              <a:ext uri="{FF2B5EF4-FFF2-40B4-BE49-F238E27FC236}">
                <a16:creationId xmlns:a16="http://schemas.microsoft.com/office/drawing/2014/main" id="{4DE172F7-A2C0-5025-9E48-7758B17C642F}"/>
              </a:ext>
            </a:extLst>
          </p:cNvPr>
          <p:cNvPicPr>
            <a:picLocks noChangeAspect="1"/>
          </p:cNvPicPr>
          <p:nvPr/>
        </p:nvPicPr>
        <p:blipFill>
          <a:blip r:embed="rId5"/>
          <a:stretch>
            <a:fillRect/>
          </a:stretch>
        </p:blipFill>
        <p:spPr>
          <a:xfrm>
            <a:off x="950976" y="1758800"/>
            <a:ext cx="6366853" cy="3951841"/>
          </a:xfrm>
          <a:prstGeom prst="rect">
            <a:avLst/>
          </a:prstGeom>
        </p:spPr>
      </p:pic>
    </p:spTree>
    <p:extLst>
      <p:ext uri="{BB962C8B-B14F-4D97-AF65-F5344CB8AC3E}">
        <p14:creationId xmlns:p14="http://schemas.microsoft.com/office/powerpoint/2010/main" val="2260273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a:extLst>
            <a:ext uri="{FF2B5EF4-FFF2-40B4-BE49-F238E27FC236}">
              <a16:creationId xmlns:a16="http://schemas.microsoft.com/office/drawing/2014/main" id="{F2DCDD90-346D-4F4B-4AA4-C68C77C51021}"/>
            </a:ext>
          </a:extLst>
        </p:cNvPr>
        <p:cNvGrpSpPr/>
        <p:nvPr/>
      </p:nvGrpSpPr>
      <p:grpSpPr>
        <a:xfrm>
          <a:off x="0" y="0"/>
          <a:ext cx="0" cy="0"/>
          <a:chOff x="0" y="0"/>
          <a:chExt cx="0" cy="0"/>
        </a:xfrm>
      </p:grpSpPr>
      <p:sp>
        <p:nvSpPr>
          <p:cNvPr id="440" name="Google Shape;440;p36">
            <a:extLst>
              <a:ext uri="{FF2B5EF4-FFF2-40B4-BE49-F238E27FC236}">
                <a16:creationId xmlns:a16="http://schemas.microsoft.com/office/drawing/2014/main" id="{2764998B-844F-F2E3-514C-6E7925486C47}"/>
              </a:ext>
            </a:extLst>
          </p:cNvPr>
          <p:cNvSpPr txBox="1"/>
          <p:nvPr/>
        </p:nvSpPr>
        <p:spPr>
          <a:xfrm>
            <a:off x="1247100" y="332825"/>
            <a:ext cx="96978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C00000"/>
                </a:solidFill>
                <a:latin typeface="Helvetica Neue"/>
                <a:sym typeface="Helvetica Neue"/>
              </a:rPr>
              <a:t>Marist Test Bed for SIEM Integration</a:t>
            </a:r>
            <a:br>
              <a:rPr lang="en-US" sz="2800" b="1" dirty="0">
                <a:solidFill>
                  <a:srgbClr val="C00000"/>
                </a:solidFill>
                <a:latin typeface="Helvetica Neue"/>
                <a:sym typeface="Helvetica Neue"/>
              </a:rPr>
            </a:br>
            <a:r>
              <a:rPr lang="en-US" sz="2800" b="1" dirty="0">
                <a:solidFill>
                  <a:srgbClr val="C00000"/>
                </a:solidFill>
                <a:latin typeface="Helvetica Neue"/>
                <a:sym typeface="Helvetica Neue"/>
              </a:rPr>
              <a:t>(10 qubit proof of concept) </a:t>
            </a:r>
            <a:endParaRPr sz="2800" dirty="0"/>
          </a:p>
        </p:txBody>
      </p:sp>
      <p:pic>
        <p:nvPicPr>
          <p:cNvPr id="441" name="Google Shape;441;p36">
            <a:extLst>
              <a:ext uri="{FF2B5EF4-FFF2-40B4-BE49-F238E27FC236}">
                <a16:creationId xmlns:a16="http://schemas.microsoft.com/office/drawing/2014/main" id="{265F6768-F499-8980-CD43-59FC6EAA555A}"/>
              </a:ext>
            </a:extLst>
          </p:cNvPr>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442" name="Google Shape;442;p36">
            <a:extLst>
              <a:ext uri="{FF2B5EF4-FFF2-40B4-BE49-F238E27FC236}">
                <a16:creationId xmlns:a16="http://schemas.microsoft.com/office/drawing/2014/main" id="{1CFA14A7-DBFA-C94A-F879-68AB5807E60F}"/>
              </a:ext>
            </a:extLst>
          </p:cNvPr>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22</a:t>
            </a:fld>
            <a:endParaRPr sz="2200">
              <a:solidFill>
                <a:srgbClr val="B31B1B"/>
              </a:solidFill>
              <a:latin typeface="Calibri"/>
              <a:ea typeface="Calibri"/>
              <a:cs typeface="Calibri"/>
              <a:sym typeface="Calibri"/>
            </a:endParaRPr>
          </a:p>
        </p:txBody>
      </p:sp>
      <p:pic>
        <p:nvPicPr>
          <p:cNvPr id="443" name="Google Shape;443;p36">
            <a:extLst>
              <a:ext uri="{FF2B5EF4-FFF2-40B4-BE49-F238E27FC236}">
                <a16:creationId xmlns:a16="http://schemas.microsoft.com/office/drawing/2014/main" id="{935A7153-D589-C349-19EE-FEEA087701D9}"/>
              </a:ext>
            </a:extLst>
          </p:cNvPr>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444" name="Google Shape;444;p36">
            <a:extLst>
              <a:ext uri="{FF2B5EF4-FFF2-40B4-BE49-F238E27FC236}">
                <a16:creationId xmlns:a16="http://schemas.microsoft.com/office/drawing/2014/main" id="{D40818DE-8571-49CA-8160-068B07C3E298}"/>
              </a:ext>
            </a:extLst>
          </p:cNvPr>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cxnSp>
        <p:nvCxnSpPr>
          <p:cNvPr id="446" name="Google Shape;446;p36">
            <a:extLst>
              <a:ext uri="{FF2B5EF4-FFF2-40B4-BE49-F238E27FC236}">
                <a16:creationId xmlns:a16="http://schemas.microsoft.com/office/drawing/2014/main" id="{62265991-EEC0-C657-9B30-5F8DB1F8A23E}"/>
              </a:ext>
            </a:extLst>
          </p:cNvPr>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 name="TextBox 1">
            <a:extLst>
              <a:ext uri="{FF2B5EF4-FFF2-40B4-BE49-F238E27FC236}">
                <a16:creationId xmlns:a16="http://schemas.microsoft.com/office/drawing/2014/main" id="{BBD90776-094F-3E2A-8CFA-7E384B3052D3}"/>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pic>
        <p:nvPicPr>
          <p:cNvPr id="4" name="Picture 3">
            <a:extLst>
              <a:ext uri="{FF2B5EF4-FFF2-40B4-BE49-F238E27FC236}">
                <a16:creationId xmlns:a16="http://schemas.microsoft.com/office/drawing/2014/main" id="{8CF31318-3C2E-E275-4270-3AB9B47C56DF}"/>
              </a:ext>
            </a:extLst>
          </p:cNvPr>
          <p:cNvPicPr>
            <a:picLocks noChangeAspect="1"/>
          </p:cNvPicPr>
          <p:nvPr/>
        </p:nvPicPr>
        <p:blipFill>
          <a:blip r:embed="rId5"/>
          <a:stretch>
            <a:fillRect/>
          </a:stretch>
        </p:blipFill>
        <p:spPr>
          <a:xfrm>
            <a:off x="2267399" y="1487965"/>
            <a:ext cx="7964737" cy="4737359"/>
          </a:xfrm>
          <a:prstGeom prst="rect">
            <a:avLst/>
          </a:prstGeom>
        </p:spPr>
      </p:pic>
      <p:pic>
        <p:nvPicPr>
          <p:cNvPr id="8" name="Picture 7">
            <a:extLst>
              <a:ext uri="{FF2B5EF4-FFF2-40B4-BE49-F238E27FC236}">
                <a16:creationId xmlns:a16="http://schemas.microsoft.com/office/drawing/2014/main" id="{00F89F56-CE32-B3D0-06D4-07AC20E92DF1}"/>
              </a:ext>
            </a:extLst>
          </p:cNvPr>
          <p:cNvPicPr>
            <a:picLocks noChangeAspect="1"/>
          </p:cNvPicPr>
          <p:nvPr/>
        </p:nvPicPr>
        <p:blipFill>
          <a:blip r:embed="rId6"/>
          <a:stretch>
            <a:fillRect/>
          </a:stretch>
        </p:blipFill>
        <p:spPr>
          <a:xfrm>
            <a:off x="7769132" y="3319272"/>
            <a:ext cx="494940" cy="438664"/>
          </a:xfrm>
          <a:prstGeom prst="rect">
            <a:avLst/>
          </a:prstGeom>
        </p:spPr>
      </p:pic>
      <p:sp>
        <p:nvSpPr>
          <p:cNvPr id="9" name="TextBox 8">
            <a:extLst>
              <a:ext uri="{FF2B5EF4-FFF2-40B4-BE49-F238E27FC236}">
                <a16:creationId xmlns:a16="http://schemas.microsoft.com/office/drawing/2014/main" id="{E6553A76-18D9-ED67-7EF2-9836F75AA3F0}"/>
              </a:ext>
            </a:extLst>
          </p:cNvPr>
          <p:cNvSpPr txBox="1"/>
          <p:nvPr/>
        </p:nvSpPr>
        <p:spPr>
          <a:xfrm>
            <a:off x="6249767" y="1318688"/>
            <a:ext cx="981359" cy="338554"/>
          </a:xfrm>
          <a:prstGeom prst="rect">
            <a:avLst/>
          </a:prstGeom>
          <a:noFill/>
        </p:spPr>
        <p:txBody>
          <a:bodyPr wrap="none" rtlCol="0">
            <a:spAutoFit/>
          </a:bodyPr>
          <a:lstStyle/>
          <a:p>
            <a:r>
              <a:rPr lang="en-US" sz="1600" b="1" dirty="0" err="1">
                <a:solidFill>
                  <a:srgbClr val="FF0000"/>
                </a:solidFill>
              </a:rPr>
              <a:t>pfSense</a:t>
            </a:r>
            <a:endParaRPr lang="en-US" sz="1600" b="1" dirty="0">
              <a:solidFill>
                <a:srgbClr val="FF0000"/>
              </a:solidFill>
            </a:endParaRPr>
          </a:p>
        </p:txBody>
      </p:sp>
    </p:spTree>
    <p:extLst>
      <p:ext uri="{BB962C8B-B14F-4D97-AF65-F5344CB8AC3E}">
        <p14:creationId xmlns:p14="http://schemas.microsoft.com/office/powerpoint/2010/main" val="3965223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31"/>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377" name="Google Shape;377;p31"/>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23</a:t>
            </a:fld>
            <a:endParaRPr sz="2200">
              <a:solidFill>
                <a:srgbClr val="B31B1B"/>
              </a:solidFill>
              <a:latin typeface="Calibri"/>
              <a:ea typeface="Calibri"/>
              <a:cs typeface="Calibri"/>
              <a:sym typeface="Calibri"/>
            </a:endParaRPr>
          </a:p>
        </p:txBody>
      </p:sp>
      <p:pic>
        <p:nvPicPr>
          <p:cNvPr id="378" name="Google Shape;378;p31"/>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379" name="Google Shape;379;p31"/>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cxnSp>
        <p:nvCxnSpPr>
          <p:cNvPr id="380" name="Google Shape;380;p31"/>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382" name="Google Shape;382;p31"/>
          <p:cNvSpPr txBox="1">
            <a:spLocks noGrp="1"/>
          </p:cNvSpPr>
          <p:nvPr>
            <p:ph type="title"/>
          </p:nvPr>
        </p:nvSpPr>
        <p:spPr>
          <a:xfrm>
            <a:off x="838200" y="314267"/>
            <a:ext cx="10515600" cy="1001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00000"/>
              </a:buClr>
              <a:buSzPts val="4400"/>
              <a:buFont typeface="Helvetica Neue"/>
              <a:buNone/>
            </a:pPr>
            <a:r>
              <a:rPr lang="en-US" b="1">
                <a:solidFill>
                  <a:srgbClr val="C00000"/>
                </a:solidFill>
                <a:latin typeface="Helvetica Neue"/>
                <a:ea typeface="Helvetica Neue"/>
                <a:cs typeface="Helvetica Neue"/>
                <a:sym typeface="Helvetica Neue"/>
              </a:rPr>
              <a:t>Conclusions</a:t>
            </a:r>
            <a:endParaRPr b="1">
              <a:solidFill>
                <a:srgbClr val="C00000"/>
              </a:solidFill>
              <a:latin typeface="Helvetica Neue"/>
              <a:ea typeface="Helvetica Neue"/>
              <a:cs typeface="Helvetica Neue"/>
              <a:sym typeface="Helvetica Neue"/>
            </a:endParaRPr>
          </a:p>
        </p:txBody>
      </p:sp>
      <p:sp>
        <p:nvSpPr>
          <p:cNvPr id="383" name="Google Shape;383;p31"/>
          <p:cNvSpPr txBox="1">
            <a:spLocks noGrp="1"/>
          </p:cNvSpPr>
          <p:nvPr>
            <p:ph type="body" idx="1"/>
          </p:nvPr>
        </p:nvSpPr>
        <p:spPr>
          <a:xfrm>
            <a:off x="749025" y="1834550"/>
            <a:ext cx="10515600" cy="4551300"/>
          </a:xfrm>
          <a:prstGeom prst="rect">
            <a:avLst/>
          </a:prstGeom>
        </p:spPr>
        <p:txBody>
          <a:bodyPr spcFirstLastPara="1" wrap="square" lIns="91425" tIns="45700" rIns="91425" bIns="45700" anchor="t" anchorCtr="0">
            <a:noAutofit/>
          </a:bodyPr>
          <a:lstStyle/>
          <a:p>
            <a:pPr marL="457200" lvl="0" indent="-374650" algn="l" rtl="0">
              <a:lnSpc>
                <a:spcPct val="100000"/>
              </a:lnSpc>
              <a:spcBef>
                <a:spcPts val="0"/>
              </a:spcBef>
              <a:spcAft>
                <a:spcPts val="0"/>
              </a:spcAft>
              <a:buSzPts val="2300"/>
              <a:buFont typeface="IBM Plex Sans"/>
              <a:buChar char="●"/>
            </a:pPr>
            <a:r>
              <a:rPr lang="en-US" sz="2300">
                <a:latin typeface="IBM Plex Sans"/>
                <a:ea typeface="IBM Plex Sans"/>
                <a:cs typeface="IBM Plex Sans"/>
                <a:sym typeface="IBM Plex Sans"/>
              </a:rPr>
              <a:t>Reduce exponential execution time problems to polynomial execution time problems</a:t>
            </a:r>
            <a:endParaRPr sz="2300">
              <a:latin typeface="IBM Plex Sans"/>
              <a:ea typeface="IBM Plex Sans"/>
              <a:cs typeface="IBM Plex Sans"/>
              <a:sym typeface="IBM Plex Sans"/>
            </a:endParaRPr>
          </a:p>
          <a:p>
            <a:pPr marL="457200" lvl="0" indent="-374650" algn="l" rtl="0">
              <a:lnSpc>
                <a:spcPct val="100000"/>
              </a:lnSpc>
              <a:spcBef>
                <a:spcPts val="1000"/>
              </a:spcBef>
              <a:spcAft>
                <a:spcPts val="0"/>
              </a:spcAft>
              <a:buSzPts val="2300"/>
              <a:buFont typeface="IBM Plex Sans"/>
              <a:buChar char="●"/>
            </a:pPr>
            <a:r>
              <a:rPr lang="en-US" sz="2300">
                <a:latin typeface="IBM Plex Sans"/>
                <a:ea typeface="IBM Plex Sans"/>
                <a:cs typeface="IBM Plex Sans"/>
                <a:sym typeface="IBM Plex Sans"/>
              </a:rPr>
              <a:t>QAOA and VQE efficiently and accurately found the solutions to the Max-Cut equations</a:t>
            </a:r>
            <a:endParaRPr sz="2300">
              <a:latin typeface="IBM Plex Sans"/>
              <a:ea typeface="IBM Plex Sans"/>
              <a:cs typeface="IBM Plex Sans"/>
              <a:sym typeface="IBM Plex Sans"/>
            </a:endParaRPr>
          </a:p>
          <a:p>
            <a:pPr marL="914400" lvl="1" indent="-374650" algn="l" rtl="0">
              <a:lnSpc>
                <a:spcPct val="100000"/>
              </a:lnSpc>
              <a:spcBef>
                <a:spcPts val="1000"/>
              </a:spcBef>
              <a:spcAft>
                <a:spcPts val="0"/>
              </a:spcAft>
              <a:buSzPts val="2300"/>
              <a:buFont typeface="IBM Plex Sans"/>
              <a:buChar char="○"/>
            </a:pPr>
            <a:r>
              <a:rPr lang="en-US" sz="2300">
                <a:latin typeface="IBM Plex Sans"/>
                <a:ea typeface="IBM Plex Sans"/>
                <a:cs typeface="IBM Plex Sans"/>
                <a:sym typeface="IBM Plex Sans"/>
              </a:rPr>
              <a:t>Currently limited to 1 node per qubit, larger graphs can be attempted with more qubits</a:t>
            </a:r>
            <a:endParaRPr sz="2300">
              <a:latin typeface="IBM Plex Sans"/>
              <a:ea typeface="IBM Plex Sans"/>
              <a:cs typeface="IBM Plex Sans"/>
              <a:sym typeface="IBM Plex Sans"/>
            </a:endParaRPr>
          </a:p>
          <a:p>
            <a:pPr marL="914400" lvl="1" indent="-374650" algn="l" rtl="0">
              <a:lnSpc>
                <a:spcPct val="100000"/>
              </a:lnSpc>
              <a:spcBef>
                <a:spcPts val="1000"/>
              </a:spcBef>
              <a:spcAft>
                <a:spcPts val="0"/>
              </a:spcAft>
              <a:buSzPts val="2300"/>
              <a:buFont typeface="IBM Plex Sans"/>
              <a:buChar char="○"/>
            </a:pPr>
            <a:r>
              <a:rPr lang="en-US" sz="2300">
                <a:latin typeface="IBM Plex Sans"/>
                <a:ea typeface="IBM Plex Sans"/>
                <a:cs typeface="IBM Plex Sans"/>
                <a:sym typeface="IBM Plex Sans"/>
              </a:rPr>
              <a:t>Quantum Advantage occurs somewhere around 25-30 nodes</a:t>
            </a:r>
            <a:endParaRPr sz="2300">
              <a:latin typeface="IBM Plex Sans"/>
              <a:ea typeface="IBM Plex Sans"/>
              <a:cs typeface="IBM Plex Sans"/>
              <a:sym typeface="IBM Plex Sans"/>
            </a:endParaRPr>
          </a:p>
          <a:p>
            <a:pPr marL="457200" lvl="0" indent="-374650" algn="l" rtl="0">
              <a:lnSpc>
                <a:spcPct val="100000"/>
              </a:lnSpc>
              <a:spcBef>
                <a:spcPts val="1000"/>
              </a:spcBef>
              <a:spcAft>
                <a:spcPts val="0"/>
              </a:spcAft>
              <a:buSzPts val="2300"/>
              <a:buFont typeface="IBM Plex Sans"/>
              <a:buChar char="●"/>
            </a:pPr>
            <a:r>
              <a:rPr lang="en-US" sz="2300">
                <a:latin typeface="IBM Plex Sans"/>
                <a:ea typeface="IBM Plex Sans"/>
                <a:cs typeface="IBM Plex Sans"/>
                <a:sym typeface="IBM Plex Sans"/>
              </a:rPr>
              <a:t>VQE takes twice as long as QAOA</a:t>
            </a:r>
            <a:endParaRPr sz="2300">
              <a:latin typeface="IBM Plex Sans"/>
              <a:ea typeface="IBM Plex Sans"/>
              <a:cs typeface="IBM Plex Sans"/>
              <a:sym typeface="IBM Plex Sans"/>
            </a:endParaRPr>
          </a:p>
          <a:p>
            <a:pPr marL="914400" lvl="1" indent="-374650" algn="l" rtl="0">
              <a:lnSpc>
                <a:spcPct val="100000"/>
              </a:lnSpc>
              <a:spcBef>
                <a:spcPts val="1000"/>
              </a:spcBef>
              <a:spcAft>
                <a:spcPts val="1000"/>
              </a:spcAft>
              <a:buSzPts val="2300"/>
              <a:buFont typeface="IBM Plex Sans"/>
              <a:buChar char="○"/>
            </a:pPr>
            <a:r>
              <a:rPr lang="en-US" sz="2300">
                <a:latin typeface="IBM Plex Sans"/>
                <a:ea typeface="IBM Plex Sans"/>
                <a:cs typeface="IBM Plex Sans"/>
                <a:sym typeface="IBM Plex Sans"/>
              </a:rPr>
              <a:t>VQE is slightly more accurate</a:t>
            </a:r>
            <a:endParaRPr sz="2300">
              <a:latin typeface="IBM Plex Sans"/>
              <a:ea typeface="IBM Plex Sans"/>
              <a:cs typeface="IBM Plex Sans"/>
              <a:sym typeface="IBM Plex Sans"/>
            </a:endParaRPr>
          </a:p>
        </p:txBody>
      </p:sp>
      <p:sp>
        <p:nvSpPr>
          <p:cNvPr id="2" name="TextBox 1">
            <a:extLst>
              <a:ext uri="{FF2B5EF4-FFF2-40B4-BE49-F238E27FC236}">
                <a16:creationId xmlns:a16="http://schemas.microsoft.com/office/drawing/2014/main" id="{F32251F4-90A4-7869-63E9-D3B41B66822A}"/>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87"/>
        <p:cNvGrpSpPr/>
        <p:nvPr/>
      </p:nvGrpSpPr>
      <p:grpSpPr>
        <a:xfrm>
          <a:off x="0" y="0"/>
          <a:ext cx="0" cy="0"/>
          <a:chOff x="0" y="0"/>
          <a:chExt cx="0" cy="0"/>
        </a:xfrm>
      </p:grpSpPr>
      <p:pic>
        <p:nvPicPr>
          <p:cNvPr id="388" name="Google Shape;388;p32"/>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389" name="Google Shape;389;p32"/>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24</a:t>
            </a:fld>
            <a:endParaRPr sz="2200">
              <a:solidFill>
                <a:srgbClr val="B31B1B"/>
              </a:solidFill>
              <a:latin typeface="Calibri"/>
              <a:ea typeface="Calibri"/>
              <a:cs typeface="Calibri"/>
              <a:sym typeface="Calibri"/>
            </a:endParaRPr>
          </a:p>
        </p:txBody>
      </p:sp>
      <p:pic>
        <p:nvPicPr>
          <p:cNvPr id="390" name="Google Shape;390;p32"/>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391" name="Google Shape;391;p32"/>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cxnSp>
        <p:nvCxnSpPr>
          <p:cNvPr id="392" name="Google Shape;392;p32"/>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394" name="Google Shape;394;p32"/>
          <p:cNvSpPr txBox="1">
            <a:spLocks noGrp="1"/>
          </p:cNvSpPr>
          <p:nvPr>
            <p:ph type="title"/>
          </p:nvPr>
        </p:nvSpPr>
        <p:spPr>
          <a:xfrm>
            <a:off x="838200" y="314267"/>
            <a:ext cx="10515600" cy="1001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00000"/>
              </a:buClr>
              <a:buSzPts val="4400"/>
              <a:buFont typeface="Helvetica Neue"/>
              <a:buNone/>
            </a:pPr>
            <a:r>
              <a:rPr lang="en-US" b="1">
                <a:solidFill>
                  <a:srgbClr val="C00000"/>
                </a:solidFill>
                <a:latin typeface="Helvetica Neue"/>
                <a:ea typeface="Helvetica Neue"/>
                <a:cs typeface="Helvetica Neue"/>
                <a:sym typeface="Helvetica Neue"/>
              </a:rPr>
              <a:t>Impact</a:t>
            </a:r>
            <a:endParaRPr b="1">
              <a:solidFill>
                <a:srgbClr val="C00000"/>
              </a:solidFill>
              <a:latin typeface="Helvetica Neue"/>
              <a:ea typeface="Helvetica Neue"/>
              <a:cs typeface="Helvetica Neue"/>
              <a:sym typeface="Helvetica Neue"/>
            </a:endParaRPr>
          </a:p>
        </p:txBody>
      </p:sp>
      <p:sp>
        <p:nvSpPr>
          <p:cNvPr id="395" name="Google Shape;395;p32"/>
          <p:cNvSpPr txBox="1">
            <a:spLocks noGrp="1"/>
          </p:cNvSpPr>
          <p:nvPr>
            <p:ph type="body" idx="1"/>
          </p:nvPr>
        </p:nvSpPr>
        <p:spPr>
          <a:xfrm>
            <a:off x="721775" y="1389450"/>
            <a:ext cx="10515600" cy="5271000"/>
          </a:xfrm>
          <a:prstGeom prst="rect">
            <a:avLst/>
          </a:prstGeom>
        </p:spPr>
        <p:txBody>
          <a:bodyPr spcFirstLastPara="1" wrap="square" lIns="91425" tIns="45700" rIns="91425" bIns="45700" anchor="t" anchorCtr="0">
            <a:noAutofit/>
          </a:bodyPr>
          <a:lstStyle/>
          <a:p>
            <a:pPr marL="457200" lvl="0" indent="-374650" algn="l" rtl="0">
              <a:lnSpc>
                <a:spcPct val="115000"/>
              </a:lnSpc>
              <a:spcBef>
                <a:spcPts val="0"/>
              </a:spcBef>
              <a:spcAft>
                <a:spcPts val="0"/>
              </a:spcAft>
              <a:buSzPts val="2300"/>
              <a:buFont typeface="IBM Plex Sans"/>
              <a:buChar char="●"/>
            </a:pPr>
            <a:r>
              <a:rPr lang="en-US" sz="2300">
                <a:latin typeface="IBM Plex Sans"/>
                <a:ea typeface="IBM Plex Sans"/>
                <a:cs typeface="IBM Plex Sans"/>
                <a:sym typeface="IBM Plex Sans"/>
              </a:rPr>
              <a:t>For large networks, only quantum computers can solve the max-cut equation to mitigate the DoS/DDoS attack in a short amount of time.</a:t>
            </a:r>
            <a:endParaRPr sz="2300">
              <a:latin typeface="IBM Plex Sans"/>
              <a:ea typeface="IBM Plex Sans"/>
              <a:cs typeface="IBM Plex Sans"/>
              <a:sym typeface="IBM Plex Sans"/>
            </a:endParaRPr>
          </a:p>
          <a:p>
            <a:pPr marL="457200" lvl="0" indent="-374650" algn="l" rtl="0">
              <a:lnSpc>
                <a:spcPct val="115000"/>
              </a:lnSpc>
              <a:spcBef>
                <a:spcPts val="0"/>
              </a:spcBef>
              <a:spcAft>
                <a:spcPts val="0"/>
              </a:spcAft>
              <a:buSzPts val="2300"/>
              <a:buFont typeface="IBM Plex Sans"/>
              <a:buChar char="●"/>
            </a:pPr>
            <a:r>
              <a:rPr lang="en-US" sz="2300">
                <a:latin typeface="IBM Plex Sans"/>
                <a:ea typeface="IBM Plex Sans"/>
                <a:cs typeface="IBM Plex Sans"/>
                <a:sym typeface="IBM Plex Sans"/>
              </a:rPr>
              <a:t>We can use current data to extrapolate our results to larger networks with more than 125 nodes</a:t>
            </a:r>
            <a:endParaRPr sz="2300">
              <a:latin typeface="IBM Plex Sans"/>
              <a:ea typeface="IBM Plex Sans"/>
              <a:cs typeface="IBM Plex Sans"/>
              <a:sym typeface="IBM Plex Sans"/>
            </a:endParaRPr>
          </a:p>
          <a:p>
            <a:pPr marL="914400" lvl="1" indent="-374650" algn="l" rtl="0">
              <a:lnSpc>
                <a:spcPct val="115000"/>
              </a:lnSpc>
              <a:spcBef>
                <a:spcPts val="0"/>
              </a:spcBef>
              <a:spcAft>
                <a:spcPts val="0"/>
              </a:spcAft>
              <a:buSzPts val="2300"/>
              <a:buFont typeface="IBM Plex Sans"/>
              <a:buChar char="○"/>
            </a:pPr>
            <a:r>
              <a:rPr lang="en-US" sz="2300">
                <a:latin typeface="IBM Plex Sans"/>
                <a:ea typeface="IBM Plex Sans"/>
                <a:cs typeface="IBM Plex Sans"/>
                <a:sym typeface="IBM Plex Sans"/>
              </a:rPr>
              <a:t>We are currently in the process of re-creating the simulator test results on ibm_rennselaer, a 127 qubit machine</a:t>
            </a:r>
            <a:endParaRPr sz="2300">
              <a:latin typeface="IBM Plex Sans"/>
              <a:ea typeface="IBM Plex Sans"/>
              <a:cs typeface="IBM Plex Sans"/>
              <a:sym typeface="IBM Plex Sans"/>
            </a:endParaRPr>
          </a:p>
          <a:p>
            <a:pPr marL="457200" lvl="0" indent="-374650" algn="l" rtl="0">
              <a:lnSpc>
                <a:spcPct val="115000"/>
              </a:lnSpc>
              <a:spcBef>
                <a:spcPts val="0"/>
              </a:spcBef>
              <a:spcAft>
                <a:spcPts val="0"/>
              </a:spcAft>
              <a:buSzPts val="2300"/>
              <a:buFont typeface="IBM Plex Sans"/>
              <a:buChar char="●"/>
            </a:pPr>
            <a:r>
              <a:rPr lang="en-US" sz="2300">
                <a:latin typeface="IBM Plex Sans"/>
                <a:ea typeface="IBM Plex Sans"/>
                <a:cs typeface="IBM Plex Sans"/>
                <a:sym typeface="IBM Plex Sans"/>
              </a:rPr>
              <a:t>We are also currently in the process of implementing this program into a live server and testing it with real incoming network connections</a:t>
            </a:r>
            <a:endParaRPr sz="2300">
              <a:latin typeface="IBM Plex Sans"/>
              <a:ea typeface="IBM Plex Sans"/>
              <a:cs typeface="IBM Plex Sans"/>
              <a:sym typeface="IBM Plex Sans"/>
            </a:endParaRPr>
          </a:p>
          <a:p>
            <a:pPr marL="914400" lvl="1" indent="-374650" algn="l" rtl="0">
              <a:lnSpc>
                <a:spcPct val="115000"/>
              </a:lnSpc>
              <a:spcBef>
                <a:spcPts val="0"/>
              </a:spcBef>
              <a:spcAft>
                <a:spcPts val="0"/>
              </a:spcAft>
              <a:buSzPts val="2300"/>
              <a:buFont typeface="IBM Plex Sans"/>
              <a:buChar char="○"/>
            </a:pPr>
            <a:r>
              <a:rPr lang="en-US" sz="2300">
                <a:latin typeface="IBM Plex Sans"/>
                <a:ea typeface="IBM Plex Sans"/>
                <a:cs typeface="IBM Plex Sans"/>
                <a:sym typeface="IBM Plex Sans"/>
              </a:rPr>
              <a:t>For this we are utilizing splunk, and various firewall configuration systems and software, such as pfSense</a:t>
            </a:r>
            <a:endParaRPr sz="2300">
              <a:latin typeface="IBM Plex Sans"/>
              <a:ea typeface="IBM Plex Sans"/>
              <a:cs typeface="IBM Plex Sans"/>
              <a:sym typeface="IBM Plex Sans"/>
            </a:endParaRPr>
          </a:p>
        </p:txBody>
      </p:sp>
      <p:sp>
        <p:nvSpPr>
          <p:cNvPr id="2" name="TextBox 1">
            <a:extLst>
              <a:ext uri="{FF2B5EF4-FFF2-40B4-BE49-F238E27FC236}">
                <a16:creationId xmlns:a16="http://schemas.microsoft.com/office/drawing/2014/main" id="{CF71020D-6BDC-EA6C-4F76-CADF73BD74A7}"/>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4"/>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25</a:t>
            </a:fld>
            <a:endParaRPr sz="2200">
              <a:solidFill>
                <a:srgbClr val="B31B1B"/>
              </a:solidFill>
              <a:latin typeface="Calibri"/>
              <a:ea typeface="Calibri"/>
              <a:cs typeface="Calibri"/>
              <a:sym typeface="Calibri"/>
            </a:endParaRPr>
          </a:p>
        </p:txBody>
      </p:sp>
      <p:pic>
        <p:nvPicPr>
          <p:cNvPr id="414" name="Google Shape;414;p34"/>
          <p:cNvPicPr preferRelativeResize="0"/>
          <p:nvPr/>
        </p:nvPicPr>
        <p:blipFill rotWithShape="1">
          <a:blip r:embed="rId3">
            <a:alphaModFix/>
          </a:blip>
          <a:srcRect/>
          <a:stretch/>
        </p:blipFill>
        <p:spPr>
          <a:xfrm>
            <a:off x="11811000" y="4933402"/>
            <a:ext cx="226219" cy="1107281"/>
          </a:xfrm>
          <a:prstGeom prst="rect">
            <a:avLst/>
          </a:prstGeom>
          <a:noFill/>
          <a:ln>
            <a:noFill/>
          </a:ln>
        </p:spPr>
      </p:pic>
      <p:cxnSp>
        <p:nvCxnSpPr>
          <p:cNvPr id="415" name="Google Shape;415;p34"/>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416" name="Google Shape;416;p34"/>
          <p:cNvPicPr preferRelativeResize="0"/>
          <p:nvPr/>
        </p:nvPicPr>
        <p:blipFill rotWithShape="1">
          <a:blip r:embed="rId4">
            <a:alphaModFix/>
          </a:blip>
          <a:srcRect/>
          <a:stretch/>
        </p:blipFill>
        <p:spPr>
          <a:xfrm>
            <a:off x="11028997" y="152400"/>
            <a:ext cx="934403" cy="685800"/>
          </a:xfrm>
          <a:prstGeom prst="rect">
            <a:avLst/>
          </a:prstGeom>
          <a:noFill/>
          <a:ln>
            <a:noFill/>
          </a:ln>
        </p:spPr>
      </p:pic>
      <p:pic>
        <p:nvPicPr>
          <p:cNvPr id="417" name="Google Shape;417;p34"/>
          <p:cNvPicPr preferRelativeResize="0"/>
          <p:nvPr/>
        </p:nvPicPr>
        <p:blipFill rotWithShape="1">
          <a:blip r:embed="rId5">
            <a:alphaModFix/>
          </a:blip>
          <a:srcRect/>
          <a:stretch/>
        </p:blipFill>
        <p:spPr>
          <a:xfrm>
            <a:off x="0" y="0"/>
            <a:ext cx="12192000" cy="6858000"/>
          </a:xfrm>
          <a:prstGeom prst="rect">
            <a:avLst/>
          </a:prstGeom>
          <a:noFill/>
          <a:ln>
            <a:noFill/>
          </a:ln>
        </p:spPr>
      </p:pic>
      <p:sp>
        <p:nvSpPr>
          <p:cNvPr id="418" name="Google Shape;418;p34"/>
          <p:cNvSpPr/>
          <p:nvPr/>
        </p:nvSpPr>
        <p:spPr>
          <a:xfrm>
            <a:off x="-1" y="0"/>
            <a:ext cx="12192000" cy="6858000"/>
          </a:xfrm>
          <a:custGeom>
            <a:avLst/>
            <a:gdLst/>
            <a:ahLst/>
            <a:cxnLst/>
            <a:rect l="l" t="t" r="r" b="b"/>
            <a:pathLst>
              <a:path w="12192000" h="6858000" extrusionOk="0">
                <a:moveTo>
                  <a:pt x="12191999" y="0"/>
                </a:moveTo>
                <a:lnTo>
                  <a:pt x="0" y="0"/>
                </a:lnTo>
                <a:lnTo>
                  <a:pt x="0" y="6857998"/>
                </a:lnTo>
                <a:lnTo>
                  <a:pt x="12191999" y="6857998"/>
                </a:lnTo>
                <a:lnTo>
                  <a:pt x="12191999" y="0"/>
                </a:lnTo>
                <a:close/>
              </a:path>
            </a:pathLst>
          </a:custGeom>
          <a:solidFill>
            <a:srgbClr val="B31B1B">
              <a:alpha val="8000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19" name="Google Shape;419;p34"/>
          <p:cNvPicPr preferRelativeResize="0"/>
          <p:nvPr/>
        </p:nvPicPr>
        <p:blipFill rotWithShape="1">
          <a:blip r:embed="rId6">
            <a:alphaModFix/>
          </a:blip>
          <a:srcRect/>
          <a:stretch/>
        </p:blipFill>
        <p:spPr>
          <a:xfrm>
            <a:off x="4441370" y="5284800"/>
            <a:ext cx="7656141" cy="1495908"/>
          </a:xfrm>
          <a:prstGeom prst="rect">
            <a:avLst/>
          </a:prstGeom>
          <a:noFill/>
          <a:ln>
            <a:noFill/>
          </a:ln>
        </p:spPr>
      </p:pic>
      <p:sp>
        <p:nvSpPr>
          <p:cNvPr id="420" name="Google Shape;420;p34"/>
          <p:cNvSpPr txBox="1"/>
          <p:nvPr/>
        </p:nvSpPr>
        <p:spPr>
          <a:xfrm>
            <a:off x="1409700" y="3293557"/>
            <a:ext cx="9372600" cy="123110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6000"/>
              <a:buFont typeface="Georgia"/>
              <a:buNone/>
            </a:pPr>
            <a:r>
              <a:rPr lang="en-US" sz="6000" b="1">
                <a:solidFill>
                  <a:schemeClr val="lt1"/>
                </a:solidFill>
                <a:latin typeface="IBM Plex Sans"/>
                <a:ea typeface="IBM Plex Sans"/>
                <a:cs typeface="IBM Plex Sans"/>
                <a:sym typeface="IBM Plex Sans"/>
              </a:rPr>
              <a:t>Thank You!</a:t>
            </a:r>
            <a:endParaRPr sz="6000" b="1">
              <a:solidFill>
                <a:schemeClr val="lt1"/>
              </a:solidFill>
              <a:latin typeface="IBM Plex Sans"/>
              <a:ea typeface="IBM Plex Sans"/>
              <a:cs typeface="IBM Plex Sans"/>
              <a:sym typeface="IBM Plex Sans"/>
            </a:endParaRPr>
          </a:p>
        </p:txBody>
      </p:sp>
      <p:pic>
        <p:nvPicPr>
          <p:cNvPr id="421" name="Google Shape;421;p34"/>
          <p:cNvPicPr preferRelativeResize="0"/>
          <p:nvPr/>
        </p:nvPicPr>
        <p:blipFill rotWithShape="1">
          <a:blip r:embed="rId7">
            <a:alphaModFix/>
          </a:blip>
          <a:srcRect/>
          <a:stretch/>
        </p:blipFill>
        <p:spPr>
          <a:xfrm>
            <a:off x="5628797" y="2432058"/>
            <a:ext cx="934403" cy="68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35"/>
          <p:cNvSpPr txBox="1"/>
          <p:nvPr/>
        </p:nvSpPr>
        <p:spPr>
          <a:xfrm>
            <a:off x="1247100" y="332825"/>
            <a:ext cx="9697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C00000"/>
                </a:solidFill>
                <a:latin typeface="Helvetica Neue"/>
                <a:ea typeface="Helvetica Neue"/>
                <a:cs typeface="Helvetica Neue"/>
                <a:sym typeface="Helvetica Neue"/>
              </a:rPr>
              <a:t>Updated P1 Circuit (QAOA)</a:t>
            </a:r>
            <a:endParaRPr sz="2800"/>
          </a:p>
        </p:txBody>
      </p:sp>
      <p:pic>
        <p:nvPicPr>
          <p:cNvPr id="427" name="Google Shape;427;p35"/>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428" name="Google Shape;428;p35"/>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26</a:t>
            </a:fld>
            <a:endParaRPr sz="2200">
              <a:solidFill>
                <a:srgbClr val="B31B1B"/>
              </a:solidFill>
              <a:latin typeface="Calibri"/>
              <a:ea typeface="Calibri"/>
              <a:cs typeface="Calibri"/>
              <a:sym typeface="Calibri"/>
            </a:endParaRPr>
          </a:p>
        </p:txBody>
      </p:sp>
      <p:pic>
        <p:nvPicPr>
          <p:cNvPr id="429" name="Google Shape;429;p35"/>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430" name="Google Shape;430;p35"/>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431" name="Google Shape;431;p35"/>
          <p:cNvSpPr txBox="1"/>
          <p:nvPr/>
        </p:nvSpPr>
        <p:spPr>
          <a:xfrm>
            <a:off x="5590500" y="2072675"/>
            <a:ext cx="5991900" cy="1247700"/>
          </a:xfrm>
          <a:prstGeom prst="rect">
            <a:avLst/>
          </a:prstGeom>
          <a:noFill/>
          <a:ln>
            <a:noFill/>
          </a:ln>
        </p:spPr>
        <p:txBody>
          <a:bodyPr spcFirstLastPara="1" wrap="square" lIns="91425" tIns="45700" rIns="91425" bIns="45700" anchor="t" anchorCtr="0">
            <a:normAutofit fontScale="70000" lnSpcReduction="20000"/>
          </a:bodyPr>
          <a:lstStyle/>
          <a:p>
            <a:pPr marL="457200" marR="0" lvl="0" indent="-361950" algn="l" rtl="0">
              <a:lnSpc>
                <a:spcPct val="115000"/>
              </a:lnSpc>
              <a:spcBef>
                <a:spcPts val="0"/>
              </a:spcBef>
              <a:spcAft>
                <a:spcPts val="100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As part of the </a:t>
            </a:r>
            <a:r>
              <a:rPr lang="en-US" sz="2100" dirty="0" err="1">
                <a:solidFill>
                  <a:schemeClr val="dk1"/>
                </a:solidFill>
                <a:latin typeface="IBM Plex Sans"/>
                <a:ea typeface="IBM Plex Sans"/>
                <a:cs typeface="IBM Plex Sans"/>
                <a:sym typeface="IBM Plex Sans"/>
              </a:rPr>
              <a:t>Qiskit</a:t>
            </a:r>
            <a:r>
              <a:rPr lang="en-US" sz="2100" dirty="0">
                <a:solidFill>
                  <a:schemeClr val="dk1"/>
                </a:solidFill>
                <a:latin typeface="IBM Plex Sans"/>
                <a:ea typeface="IBM Plex Sans"/>
                <a:cs typeface="IBM Plex Sans"/>
                <a:sym typeface="IBM Plex Sans"/>
              </a:rPr>
              <a:t> 1.0, circuits sent are automatically optimized in the cloud to be most efficient during runtime</a:t>
            </a:r>
          </a:p>
          <a:p>
            <a:pPr marL="457200" marR="0" lvl="0" indent="-361950" algn="l" rtl="0">
              <a:lnSpc>
                <a:spcPct val="115000"/>
              </a:lnSpc>
              <a:spcBef>
                <a:spcPts val="0"/>
              </a:spcBef>
              <a:spcAft>
                <a:spcPts val="100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Optimization at each step allows us to find the lowest energy eigenstates of the system</a:t>
            </a:r>
            <a:endParaRPr sz="2100" dirty="0">
              <a:solidFill>
                <a:schemeClr val="dk1"/>
              </a:solidFill>
              <a:latin typeface="IBM Plex Sans"/>
              <a:ea typeface="IBM Plex Sans"/>
              <a:cs typeface="IBM Plex Sans"/>
              <a:sym typeface="IBM Plex Sans"/>
            </a:endParaRPr>
          </a:p>
        </p:txBody>
      </p:sp>
      <p:cxnSp>
        <p:nvCxnSpPr>
          <p:cNvPr id="432" name="Google Shape;432;p35"/>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434" name="Google Shape;434;p35"/>
          <p:cNvPicPr preferRelativeResize="0"/>
          <p:nvPr/>
        </p:nvPicPr>
        <p:blipFill rotWithShape="1">
          <a:blip r:embed="rId5">
            <a:alphaModFix/>
          </a:blip>
          <a:srcRect b="33501"/>
          <a:stretch/>
        </p:blipFill>
        <p:spPr>
          <a:xfrm>
            <a:off x="523875" y="1618025"/>
            <a:ext cx="4634525" cy="3788401"/>
          </a:xfrm>
          <a:prstGeom prst="rect">
            <a:avLst/>
          </a:prstGeom>
          <a:noFill/>
          <a:ln>
            <a:noFill/>
          </a:ln>
        </p:spPr>
      </p:pic>
      <p:pic>
        <p:nvPicPr>
          <p:cNvPr id="435" name="Google Shape;435;p35"/>
          <p:cNvPicPr preferRelativeResize="0"/>
          <p:nvPr/>
        </p:nvPicPr>
        <p:blipFill rotWithShape="1">
          <a:blip r:embed="rId5">
            <a:alphaModFix/>
          </a:blip>
          <a:srcRect t="67944"/>
          <a:stretch/>
        </p:blipFill>
        <p:spPr>
          <a:xfrm>
            <a:off x="5682275" y="3691925"/>
            <a:ext cx="4592650" cy="1714499"/>
          </a:xfrm>
          <a:prstGeom prst="rect">
            <a:avLst/>
          </a:prstGeom>
          <a:noFill/>
          <a:ln>
            <a:noFill/>
          </a:ln>
        </p:spPr>
      </p:pic>
      <p:sp>
        <p:nvSpPr>
          <p:cNvPr id="2" name="TextBox 1">
            <a:extLst>
              <a:ext uri="{FF2B5EF4-FFF2-40B4-BE49-F238E27FC236}">
                <a16:creationId xmlns:a16="http://schemas.microsoft.com/office/drawing/2014/main" id="{120A157A-D46E-EA2B-726B-500E6F5FA133}"/>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36"/>
          <p:cNvSpPr txBox="1"/>
          <p:nvPr/>
        </p:nvSpPr>
        <p:spPr>
          <a:xfrm>
            <a:off x="1247100" y="332825"/>
            <a:ext cx="9697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rgbClr val="C00000"/>
                </a:solidFill>
                <a:latin typeface="Helvetica Neue"/>
                <a:ea typeface="Helvetica Neue"/>
                <a:cs typeface="Helvetica Neue"/>
                <a:sym typeface="Helvetica Neue"/>
              </a:rPr>
              <a:t>Updated P1 Circuit (VQE)</a:t>
            </a:r>
            <a:endParaRPr sz="2800"/>
          </a:p>
        </p:txBody>
      </p:sp>
      <p:pic>
        <p:nvPicPr>
          <p:cNvPr id="441" name="Google Shape;441;p36"/>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442" name="Google Shape;442;p36"/>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27</a:t>
            </a:fld>
            <a:endParaRPr sz="2200">
              <a:solidFill>
                <a:srgbClr val="B31B1B"/>
              </a:solidFill>
              <a:latin typeface="Calibri"/>
              <a:ea typeface="Calibri"/>
              <a:cs typeface="Calibri"/>
              <a:sym typeface="Calibri"/>
            </a:endParaRPr>
          </a:p>
        </p:txBody>
      </p:sp>
      <p:pic>
        <p:nvPicPr>
          <p:cNvPr id="443" name="Google Shape;443;p36"/>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444" name="Google Shape;444;p36"/>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445" name="Google Shape;445;p36"/>
          <p:cNvSpPr txBox="1"/>
          <p:nvPr/>
        </p:nvSpPr>
        <p:spPr>
          <a:xfrm>
            <a:off x="7809575" y="1805975"/>
            <a:ext cx="3406200" cy="4421100"/>
          </a:xfrm>
          <a:prstGeom prst="rect">
            <a:avLst/>
          </a:prstGeom>
          <a:noFill/>
          <a:ln>
            <a:noFill/>
          </a:ln>
        </p:spPr>
        <p:txBody>
          <a:bodyPr spcFirstLastPara="1" wrap="square" lIns="91425" tIns="45700" rIns="91425" bIns="45700" anchor="t" anchorCtr="0">
            <a:normAutofit/>
          </a:bodyPr>
          <a:lstStyle/>
          <a:p>
            <a:pPr marL="457200" marR="0" lvl="0" indent="-361950" algn="l" rtl="0">
              <a:lnSpc>
                <a:spcPct val="115000"/>
              </a:lnSpc>
              <a:spcBef>
                <a:spcPts val="0"/>
              </a:spcBef>
              <a:spcAft>
                <a:spcPts val="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Expected to obtain better approximate solutions</a:t>
            </a:r>
            <a:endParaRPr sz="2100">
              <a:solidFill>
                <a:schemeClr val="dk1"/>
              </a:solidFill>
              <a:latin typeface="IBM Plex Sans"/>
              <a:ea typeface="IBM Plex Sans"/>
              <a:cs typeface="IBM Plex Sans"/>
              <a:sym typeface="IBM Plex Sans"/>
            </a:endParaRPr>
          </a:p>
          <a:p>
            <a:pPr marL="457200" marR="0" lvl="0" indent="-361950" algn="l" rtl="0">
              <a:lnSpc>
                <a:spcPct val="115000"/>
              </a:lnSpc>
              <a:spcBef>
                <a:spcPts val="1000"/>
              </a:spcBef>
              <a:spcAft>
                <a:spcPts val="1000"/>
              </a:spcAft>
              <a:buClr>
                <a:schemeClr val="dk1"/>
              </a:buClr>
              <a:buSzPts val="2100"/>
              <a:buFont typeface="IBM Plex Sans"/>
              <a:buChar char="●"/>
            </a:pPr>
            <a:r>
              <a:rPr lang="en-US" sz="2100">
                <a:solidFill>
                  <a:schemeClr val="dk1"/>
                </a:solidFill>
                <a:latin typeface="IBM Plex Sans"/>
                <a:ea typeface="IBM Plex Sans"/>
                <a:cs typeface="IBM Plex Sans"/>
                <a:sym typeface="IBM Plex Sans"/>
              </a:rPr>
              <a:t>Samples the circuit to approximate solutions to the optimization problem</a:t>
            </a:r>
            <a:endParaRPr sz="2100">
              <a:solidFill>
                <a:schemeClr val="dk1"/>
              </a:solidFill>
              <a:latin typeface="IBM Plex Sans"/>
              <a:ea typeface="IBM Plex Sans"/>
              <a:cs typeface="IBM Plex Sans"/>
              <a:sym typeface="IBM Plex Sans"/>
            </a:endParaRPr>
          </a:p>
        </p:txBody>
      </p:sp>
      <p:cxnSp>
        <p:nvCxnSpPr>
          <p:cNvPr id="446" name="Google Shape;446;p36"/>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448" name="Google Shape;448;p36"/>
          <p:cNvPicPr preferRelativeResize="0"/>
          <p:nvPr/>
        </p:nvPicPr>
        <p:blipFill>
          <a:blip r:embed="rId5">
            <a:alphaModFix/>
          </a:blip>
          <a:stretch>
            <a:fillRect/>
          </a:stretch>
        </p:blipFill>
        <p:spPr>
          <a:xfrm>
            <a:off x="1069000" y="1165500"/>
            <a:ext cx="6237102" cy="5061550"/>
          </a:xfrm>
          <a:prstGeom prst="rect">
            <a:avLst/>
          </a:prstGeom>
          <a:noFill/>
          <a:ln>
            <a:noFill/>
          </a:ln>
        </p:spPr>
      </p:pic>
      <p:sp>
        <p:nvSpPr>
          <p:cNvPr id="2" name="TextBox 1">
            <a:extLst>
              <a:ext uri="{FF2B5EF4-FFF2-40B4-BE49-F238E27FC236}">
                <a16:creationId xmlns:a16="http://schemas.microsoft.com/office/drawing/2014/main" id="{A0A5DF19-7F7D-C0F3-B955-BD6294282E94}"/>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108" name="Google Shape;108;p15"/>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3</a:t>
            </a:fld>
            <a:endParaRPr sz="2200">
              <a:solidFill>
                <a:srgbClr val="B31B1B"/>
              </a:solidFill>
              <a:latin typeface="Calibri"/>
              <a:ea typeface="Calibri"/>
              <a:cs typeface="Calibri"/>
              <a:sym typeface="Calibri"/>
            </a:endParaRPr>
          </a:p>
        </p:txBody>
      </p:sp>
      <p:pic>
        <p:nvPicPr>
          <p:cNvPr id="109" name="Google Shape;109;p15"/>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110" name="Google Shape;110;p15"/>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cxnSp>
        <p:nvCxnSpPr>
          <p:cNvPr id="111" name="Google Shape;111;p15"/>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113" name="Google Shape;113;p15"/>
          <p:cNvSpPr txBox="1"/>
          <p:nvPr/>
        </p:nvSpPr>
        <p:spPr>
          <a:xfrm>
            <a:off x="1224750" y="495375"/>
            <a:ext cx="9742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C00000"/>
                </a:solidFill>
                <a:latin typeface="Helvetica Neue"/>
                <a:ea typeface="Helvetica Neue"/>
                <a:cs typeface="Helvetica Neue"/>
                <a:sym typeface="Helvetica Neue"/>
              </a:rPr>
              <a:t>What is Quantum Computing</a:t>
            </a:r>
            <a:endParaRPr sz="4000" b="1">
              <a:solidFill>
                <a:srgbClr val="C00000"/>
              </a:solidFill>
              <a:latin typeface="Helvetica Neue"/>
              <a:ea typeface="Helvetica Neue"/>
              <a:cs typeface="Helvetica Neue"/>
              <a:sym typeface="Helvetica Neue"/>
            </a:endParaRPr>
          </a:p>
        </p:txBody>
      </p:sp>
      <p:sp>
        <p:nvSpPr>
          <p:cNvPr id="114" name="Google Shape;114;p15"/>
          <p:cNvSpPr txBox="1"/>
          <p:nvPr/>
        </p:nvSpPr>
        <p:spPr>
          <a:xfrm>
            <a:off x="1181800" y="1647900"/>
            <a:ext cx="9742500" cy="1000500"/>
          </a:xfrm>
          <a:prstGeom prst="rect">
            <a:avLst/>
          </a:prstGeom>
          <a:noFill/>
          <a:ln>
            <a:noFill/>
          </a:ln>
        </p:spPr>
        <p:txBody>
          <a:bodyPr spcFirstLastPara="1" wrap="square" lIns="91425" tIns="91425" rIns="91425" bIns="91425" anchor="t" anchorCtr="0">
            <a:spAutoFit/>
          </a:bodyPr>
          <a:lstStyle/>
          <a:p>
            <a:pPr marL="457200" lvl="0" indent="-342900" algn="l" rtl="0">
              <a:spcBef>
                <a:spcPts val="360"/>
              </a:spcBef>
              <a:spcAft>
                <a:spcPts val="0"/>
              </a:spcAft>
              <a:buClr>
                <a:schemeClr val="dk1"/>
              </a:buClr>
              <a:buSzPts val="1800"/>
              <a:buFont typeface="IBM Plex Sans"/>
              <a:buChar char="•"/>
            </a:pPr>
            <a:r>
              <a:rPr lang="en-US" sz="1600">
                <a:solidFill>
                  <a:schemeClr val="dk1"/>
                </a:solidFill>
                <a:latin typeface="IBM Plex Sans"/>
                <a:ea typeface="IBM Plex Sans"/>
                <a:cs typeface="IBM Plex Sans"/>
                <a:sym typeface="IBM Plex Sans"/>
              </a:rPr>
              <a:t>Classical computers use bits, which can be either a 1 or a 0, to store and manipulate information</a:t>
            </a:r>
            <a:endParaRPr sz="1600">
              <a:solidFill>
                <a:schemeClr val="dk1"/>
              </a:solidFill>
              <a:latin typeface="IBM Plex Sans"/>
              <a:ea typeface="IBM Plex Sans"/>
              <a:cs typeface="IBM Plex Sans"/>
              <a:sym typeface="IBM Plex Sans"/>
            </a:endParaRPr>
          </a:p>
          <a:p>
            <a:pPr marL="457200" lvl="0" indent="-330200" algn="l" rtl="0">
              <a:spcBef>
                <a:spcPts val="360"/>
              </a:spcBef>
              <a:spcAft>
                <a:spcPts val="0"/>
              </a:spcAft>
              <a:buClr>
                <a:schemeClr val="dk1"/>
              </a:buClr>
              <a:buSzPts val="1600"/>
              <a:buFont typeface="IBM Plex Sans"/>
              <a:buChar char="•"/>
            </a:pPr>
            <a:r>
              <a:rPr lang="en-US" sz="1600">
                <a:solidFill>
                  <a:schemeClr val="dk1"/>
                </a:solidFill>
                <a:latin typeface="IBM Plex Sans"/>
                <a:ea typeface="IBM Plex Sans"/>
                <a:cs typeface="IBM Plex Sans"/>
                <a:sym typeface="IBM Plex Sans"/>
              </a:rPr>
              <a:t>Quantum Computers use quantum bits (qubits) which can be in a superposition, allowing a qubit to be in multiple states at once</a:t>
            </a:r>
            <a:endParaRPr>
              <a:latin typeface="IBM Plex Sans"/>
              <a:ea typeface="IBM Plex Sans"/>
              <a:cs typeface="IBM Plex Sans"/>
              <a:sym typeface="IBM Plex Sans"/>
            </a:endParaRPr>
          </a:p>
        </p:txBody>
      </p:sp>
      <p:pic>
        <p:nvPicPr>
          <p:cNvPr id="115" name="Google Shape;115;p15"/>
          <p:cNvPicPr preferRelativeResize="0"/>
          <p:nvPr/>
        </p:nvPicPr>
        <p:blipFill rotWithShape="1">
          <a:blip r:embed="rId5">
            <a:alphaModFix/>
          </a:blip>
          <a:srcRect/>
          <a:stretch/>
        </p:blipFill>
        <p:spPr>
          <a:xfrm>
            <a:off x="5604950" y="2559375"/>
            <a:ext cx="5617575" cy="3823750"/>
          </a:xfrm>
          <a:prstGeom prst="rect">
            <a:avLst/>
          </a:prstGeom>
          <a:noFill/>
          <a:ln>
            <a:noFill/>
          </a:ln>
        </p:spPr>
      </p:pic>
      <p:pic>
        <p:nvPicPr>
          <p:cNvPr id="116" name="Google Shape;116;p15"/>
          <p:cNvPicPr preferRelativeResize="0"/>
          <p:nvPr/>
        </p:nvPicPr>
        <p:blipFill>
          <a:blip r:embed="rId6">
            <a:alphaModFix/>
          </a:blip>
          <a:stretch>
            <a:fillRect/>
          </a:stretch>
        </p:blipFill>
        <p:spPr>
          <a:xfrm>
            <a:off x="932311" y="3041590"/>
            <a:ext cx="4360790" cy="2394600"/>
          </a:xfrm>
          <a:prstGeom prst="rect">
            <a:avLst/>
          </a:prstGeom>
          <a:noFill/>
          <a:ln>
            <a:noFill/>
          </a:ln>
        </p:spPr>
      </p:pic>
      <p:sp>
        <p:nvSpPr>
          <p:cNvPr id="2" name="TextBox 1">
            <a:extLst>
              <a:ext uri="{FF2B5EF4-FFF2-40B4-BE49-F238E27FC236}">
                <a16:creationId xmlns:a16="http://schemas.microsoft.com/office/drawing/2014/main" id="{0D1E7A1F-A929-2BBA-78B6-7DCCAE2739B5}"/>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20"/>
        <p:cNvGrpSpPr/>
        <p:nvPr/>
      </p:nvGrpSpPr>
      <p:grpSpPr>
        <a:xfrm>
          <a:off x="0" y="0"/>
          <a:ext cx="0" cy="0"/>
          <a:chOff x="0" y="0"/>
          <a:chExt cx="0" cy="0"/>
        </a:xfrm>
      </p:grpSpPr>
      <p:pic>
        <p:nvPicPr>
          <p:cNvPr id="121" name="Google Shape;121;p16"/>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122" name="Google Shape;122;p16"/>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4</a:t>
            </a:fld>
            <a:endParaRPr sz="2200">
              <a:solidFill>
                <a:srgbClr val="B31B1B"/>
              </a:solidFill>
              <a:latin typeface="Calibri"/>
              <a:ea typeface="Calibri"/>
              <a:cs typeface="Calibri"/>
              <a:sym typeface="Calibri"/>
            </a:endParaRPr>
          </a:p>
        </p:txBody>
      </p:sp>
      <p:pic>
        <p:nvPicPr>
          <p:cNvPr id="123" name="Google Shape;123;p16"/>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124" name="Google Shape;124;p16"/>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cxnSp>
        <p:nvCxnSpPr>
          <p:cNvPr id="125" name="Google Shape;125;p16"/>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127" name="Google Shape;127;p16"/>
          <p:cNvSpPr txBox="1"/>
          <p:nvPr/>
        </p:nvSpPr>
        <p:spPr>
          <a:xfrm>
            <a:off x="1224750" y="495375"/>
            <a:ext cx="9742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C00000"/>
                </a:solidFill>
                <a:latin typeface="Helvetica Neue"/>
                <a:ea typeface="Helvetica Neue"/>
                <a:cs typeface="Helvetica Neue"/>
                <a:sym typeface="Helvetica Neue"/>
              </a:rPr>
              <a:t>Scaling &amp; Uses of Quantum Computing</a:t>
            </a:r>
            <a:endParaRPr sz="4000" b="1">
              <a:solidFill>
                <a:srgbClr val="C00000"/>
              </a:solidFill>
              <a:latin typeface="Helvetica Neue"/>
              <a:ea typeface="Helvetica Neue"/>
              <a:cs typeface="Helvetica Neue"/>
              <a:sym typeface="Helvetica Neue"/>
            </a:endParaRPr>
          </a:p>
        </p:txBody>
      </p:sp>
      <p:sp>
        <p:nvSpPr>
          <p:cNvPr id="128" name="Google Shape;128;p16"/>
          <p:cNvSpPr txBox="1"/>
          <p:nvPr/>
        </p:nvSpPr>
        <p:spPr>
          <a:xfrm>
            <a:off x="5786000" y="2244725"/>
            <a:ext cx="4819200" cy="3201600"/>
          </a:xfrm>
          <a:prstGeom prst="rect">
            <a:avLst/>
          </a:prstGeom>
          <a:noFill/>
          <a:ln>
            <a:noFill/>
          </a:ln>
        </p:spPr>
        <p:txBody>
          <a:bodyPr spcFirstLastPara="1" wrap="square" lIns="91425" tIns="91425" rIns="91425" bIns="91425" anchor="t" anchorCtr="0">
            <a:spAutoFit/>
          </a:bodyPr>
          <a:lstStyle/>
          <a:p>
            <a:pPr marL="457200" lvl="0" indent="-374650" algn="l" rtl="0">
              <a:spcBef>
                <a:spcPts val="360"/>
              </a:spcBef>
              <a:spcAft>
                <a:spcPts val="0"/>
              </a:spcAft>
              <a:buClr>
                <a:schemeClr val="dk1"/>
              </a:buClr>
              <a:buSzPts val="2300"/>
              <a:buFont typeface="IBM Plex Sans"/>
              <a:buChar char="•"/>
            </a:pPr>
            <a:r>
              <a:rPr lang="en-US" sz="2100">
                <a:solidFill>
                  <a:schemeClr val="dk1"/>
                </a:solidFill>
                <a:latin typeface="IBM Plex Sans"/>
                <a:ea typeface="IBM Plex Sans"/>
                <a:cs typeface="IBM Plex Sans"/>
                <a:sym typeface="IBM Plex Sans"/>
              </a:rPr>
              <a:t>N qubits is the equivalent of 2</a:t>
            </a:r>
            <a:r>
              <a:rPr lang="en-US" sz="2100" baseline="30000">
                <a:solidFill>
                  <a:schemeClr val="dk1"/>
                </a:solidFill>
                <a:latin typeface="IBM Plex Sans"/>
                <a:ea typeface="IBM Plex Sans"/>
                <a:cs typeface="IBM Plex Sans"/>
                <a:sym typeface="IBM Plex Sans"/>
              </a:rPr>
              <a:t>N</a:t>
            </a:r>
            <a:r>
              <a:rPr lang="en-US" sz="2100">
                <a:solidFill>
                  <a:schemeClr val="dk1"/>
                </a:solidFill>
                <a:latin typeface="IBM Plex Sans"/>
                <a:ea typeface="IBM Plex Sans"/>
                <a:cs typeface="IBM Plex Sans"/>
                <a:sym typeface="IBM Plex Sans"/>
              </a:rPr>
              <a:t> classical bits. This means power increases exponentially in proportion to the number of qubits.</a:t>
            </a:r>
            <a:endParaRPr sz="2100">
              <a:solidFill>
                <a:schemeClr val="dk1"/>
              </a:solidFill>
              <a:latin typeface="IBM Plex Sans"/>
              <a:ea typeface="IBM Plex Sans"/>
              <a:cs typeface="IBM Plex Sans"/>
              <a:sym typeface="IBM Plex Sans"/>
            </a:endParaRPr>
          </a:p>
          <a:p>
            <a:pPr marL="457200" lvl="0" indent="-374650" algn="l" rtl="0">
              <a:spcBef>
                <a:spcPts val="360"/>
              </a:spcBef>
              <a:spcAft>
                <a:spcPts val="0"/>
              </a:spcAft>
              <a:buClr>
                <a:schemeClr val="dk1"/>
              </a:buClr>
              <a:buSzPts val="2300"/>
              <a:buFont typeface="IBM Plex Sans"/>
              <a:buChar char="•"/>
            </a:pPr>
            <a:r>
              <a:rPr lang="en-US" sz="2100">
                <a:solidFill>
                  <a:schemeClr val="dk1"/>
                </a:solidFill>
                <a:latin typeface="IBM Plex Sans"/>
                <a:ea typeface="IBM Plex Sans"/>
                <a:cs typeface="IBM Plex Sans"/>
                <a:sym typeface="IBM Plex Sans"/>
              </a:rPr>
              <a:t>Well-suited for tasks like optimization problems, data analysis, and simulating chemical reactions</a:t>
            </a:r>
            <a:endParaRPr sz="2100">
              <a:solidFill>
                <a:schemeClr val="dk1"/>
              </a:solidFill>
              <a:latin typeface="IBM Plex Sans"/>
              <a:ea typeface="IBM Plex Sans"/>
              <a:cs typeface="IBM Plex Sans"/>
              <a:sym typeface="IBM Plex Sans"/>
            </a:endParaRPr>
          </a:p>
        </p:txBody>
      </p:sp>
      <p:pic>
        <p:nvPicPr>
          <p:cNvPr id="129" name="Google Shape;129;p16"/>
          <p:cNvPicPr preferRelativeResize="0"/>
          <p:nvPr/>
        </p:nvPicPr>
        <p:blipFill>
          <a:blip r:embed="rId5">
            <a:alphaModFix/>
          </a:blip>
          <a:stretch>
            <a:fillRect/>
          </a:stretch>
        </p:blipFill>
        <p:spPr>
          <a:xfrm>
            <a:off x="801751" y="1622973"/>
            <a:ext cx="4647251" cy="4524799"/>
          </a:xfrm>
          <a:prstGeom prst="rect">
            <a:avLst/>
          </a:prstGeom>
          <a:noFill/>
          <a:ln>
            <a:noFill/>
          </a:ln>
        </p:spPr>
      </p:pic>
      <p:sp>
        <p:nvSpPr>
          <p:cNvPr id="2" name="TextBox 1">
            <a:extLst>
              <a:ext uri="{FF2B5EF4-FFF2-40B4-BE49-F238E27FC236}">
                <a16:creationId xmlns:a16="http://schemas.microsoft.com/office/drawing/2014/main" id="{AFE919E3-A64A-D555-0E2E-6A66CE8764F3}"/>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pic>
        <p:nvPicPr>
          <p:cNvPr id="134" name="Google Shape;134;p17"/>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135" name="Google Shape;135;p17"/>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5</a:t>
            </a:fld>
            <a:endParaRPr sz="2200">
              <a:solidFill>
                <a:srgbClr val="B31B1B"/>
              </a:solidFill>
              <a:latin typeface="Calibri"/>
              <a:ea typeface="Calibri"/>
              <a:cs typeface="Calibri"/>
              <a:sym typeface="Calibri"/>
            </a:endParaRPr>
          </a:p>
        </p:txBody>
      </p:sp>
      <p:pic>
        <p:nvPicPr>
          <p:cNvPr id="136" name="Google Shape;136;p17"/>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137" name="Google Shape;137;p17"/>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cxnSp>
        <p:nvCxnSpPr>
          <p:cNvPr id="138" name="Google Shape;138;p17"/>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140" name="Google Shape;140;p17"/>
          <p:cNvSpPr txBox="1">
            <a:spLocks noGrp="1"/>
          </p:cNvSpPr>
          <p:nvPr>
            <p:ph type="body" idx="1"/>
          </p:nvPr>
        </p:nvSpPr>
        <p:spPr>
          <a:xfrm>
            <a:off x="542000" y="1691675"/>
            <a:ext cx="5733300" cy="4876800"/>
          </a:xfrm>
          <a:prstGeom prst="rect">
            <a:avLst/>
          </a:prstGeom>
        </p:spPr>
        <p:txBody>
          <a:bodyPr spcFirstLastPara="1" wrap="square" lIns="91425" tIns="45700" rIns="91425" bIns="45700" anchor="t" anchorCtr="0">
            <a:normAutofit/>
          </a:bodyPr>
          <a:lstStyle/>
          <a:p>
            <a:pPr marL="457200" lvl="0" indent="-323850" algn="l" rtl="0">
              <a:lnSpc>
                <a:spcPct val="105000"/>
              </a:lnSpc>
              <a:spcBef>
                <a:spcPts val="0"/>
              </a:spcBef>
              <a:spcAft>
                <a:spcPts val="0"/>
              </a:spcAft>
              <a:buSzPts val="1500"/>
              <a:buFont typeface="IBM Plex Sans"/>
              <a:buChar char="•"/>
            </a:pPr>
            <a:r>
              <a:rPr lang="en-US" sz="2500">
                <a:latin typeface="IBM Plex Sans"/>
                <a:ea typeface="IBM Plex Sans"/>
                <a:cs typeface="IBM Plex Sans"/>
                <a:sym typeface="IBM Plex Sans"/>
              </a:rPr>
              <a:t>Denial of Service (DoS) and Distributed DoS attacks flood a computer with network connection requests, forcing the computer offline</a:t>
            </a:r>
            <a:endParaRPr sz="2500">
              <a:latin typeface="IBM Plex Sans"/>
              <a:ea typeface="IBM Plex Sans"/>
              <a:cs typeface="IBM Plex Sans"/>
              <a:sym typeface="IBM Plex Sans"/>
            </a:endParaRPr>
          </a:p>
          <a:p>
            <a:pPr marL="457200" lvl="0" indent="-323850" algn="l" rtl="0">
              <a:lnSpc>
                <a:spcPct val="105000"/>
              </a:lnSpc>
              <a:spcBef>
                <a:spcPts val="1000"/>
              </a:spcBef>
              <a:spcAft>
                <a:spcPts val="0"/>
              </a:spcAft>
              <a:buSzPts val="1500"/>
              <a:buFont typeface="IBM Plex Sans"/>
              <a:buChar char="•"/>
            </a:pPr>
            <a:r>
              <a:rPr lang="en-US" sz="2500">
                <a:latin typeface="IBM Plex Sans"/>
                <a:ea typeface="IBM Plex Sans"/>
                <a:cs typeface="IBM Plex Sans"/>
                <a:sym typeface="IBM Plex Sans"/>
              </a:rPr>
              <a:t>The largest attacks have traffic up to 1.7Tbps</a:t>
            </a:r>
            <a:endParaRPr sz="2500">
              <a:latin typeface="IBM Plex Sans"/>
              <a:ea typeface="IBM Plex Sans"/>
              <a:cs typeface="IBM Plex Sans"/>
              <a:sym typeface="IBM Plex Sans"/>
            </a:endParaRPr>
          </a:p>
          <a:p>
            <a:pPr marL="457200" lvl="0" indent="-323850" algn="l" rtl="0">
              <a:lnSpc>
                <a:spcPct val="105000"/>
              </a:lnSpc>
              <a:spcBef>
                <a:spcPts val="1000"/>
              </a:spcBef>
              <a:spcAft>
                <a:spcPts val="1000"/>
              </a:spcAft>
              <a:buSzPts val="1500"/>
              <a:buFont typeface="IBM Plex Sans"/>
              <a:buChar char="•"/>
            </a:pPr>
            <a:r>
              <a:rPr lang="en-US" sz="2500">
                <a:latin typeface="IBM Plex Sans"/>
                <a:ea typeface="IBM Plex Sans"/>
                <a:cs typeface="IBM Plex Sans"/>
                <a:sym typeface="IBM Plex Sans"/>
              </a:rPr>
              <a:t>The number of DDoS attacks is up 46% compared to this same period of last year</a:t>
            </a:r>
            <a:endParaRPr sz="2500">
              <a:latin typeface="IBM Plex Sans"/>
              <a:ea typeface="IBM Plex Sans"/>
              <a:cs typeface="IBM Plex Sans"/>
              <a:sym typeface="IBM Plex Sans"/>
            </a:endParaRPr>
          </a:p>
        </p:txBody>
      </p:sp>
      <p:sp>
        <p:nvSpPr>
          <p:cNvPr id="141" name="Google Shape;141;p17"/>
          <p:cNvSpPr txBox="1"/>
          <p:nvPr/>
        </p:nvSpPr>
        <p:spPr>
          <a:xfrm>
            <a:off x="1224750" y="495375"/>
            <a:ext cx="9742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C00000"/>
                </a:solidFill>
                <a:latin typeface="Helvetica Neue"/>
                <a:ea typeface="Helvetica Neue"/>
                <a:cs typeface="Helvetica Neue"/>
                <a:sym typeface="Helvetica Neue"/>
              </a:rPr>
              <a:t>DoS and DDoS Attacks</a:t>
            </a:r>
            <a:endParaRPr sz="4000" b="1">
              <a:solidFill>
                <a:srgbClr val="C00000"/>
              </a:solidFill>
              <a:latin typeface="Helvetica Neue"/>
              <a:ea typeface="Helvetica Neue"/>
              <a:cs typeface="Helvetica Neue"/>
              <a:sym typeface="Helvetica Neue"/>
            </a:endParaRPr>
          </a:p>
        </p:txBody>
      </p:sp>
      <p:pic>
        <p:nvPicPr>
          <p:cNvPr id="142" name="Google Shape;142;p17"/>
          <p:cNvPicPr preferRelativeResize="0"/>
          <p:nvPr/>
        </p:nvPicPr>
        <p:blipFill>
          <a:blip r:embed="rId5">
            <a:alphaModFix/>
          </a:blip>
          <a:stretch>
            <a:fillRect/>
          </a:stretch>
        </p:blipFill>
        <p:spPr>
          <a:xfrm>
            <a:off x="6275088" y="1431673"/>
            <a:ext cx="4803463" cy="4978652"/>
          </a:xfrm>
          <a:prstGeom prst="rect">
            <a:avLst/>
          </a:prstGeom>
          <a:noFill/>
          <a:ln>
            <a:noFill/>
          </a:ln>
        </p:spPr>
      </p:pic>
      <p:sp>
        <p:nvSpPr>
          <p:cNvPr id="2" name="TextBox 1">
            <a:extLst>
              <a:ext uri="{FF2B5EF4-FFF2-40B4-BE49-F238E27FC236}">
                <a16:creationId xmlns:a16="http://schemas.microsoft.com/office/drawing/2014/main" id="{30FF1794-EFDE-4AAD-ED1E-288E882D3CB2}"/>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p:nvPr/>
        </p:nvSpPr>
        <p:spPr>
          <a:xfrm>
            <a:off x="6929563" y="4139075"/>
            <a:ext cx="4167600" cy="11073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148" name="Google Shape;148;p18"/>
          <p:cNvGrpSpPr/>
          <p:nvPr/>
        </p:nvGrpSpPr>
        <p:grpSpPr>
          <a:xfrm>
            <a:off x="533380" y="2511013"/>
            <a:ext cx="5742421" cy="3919290"/>
            <a:chOff x="533402" y="1511305"/>
            <a:chExt cx="5101200" cy="4529400"/>
          </a:xfrm>
        </p:grpSpPr>
        <p:sp>
          <p:nvSpPr>
            <p:cNvPr id="149" name="Google Shape;149;p18"/>
            <p:cNvSpPr/>
            <p:nvPr/>
          </p:nvSpPr>
          <p:spPr>
            <a:xfrm>
              <a:off x="533402" y="1511305"/>
              <a:ext cx="5101200" cy="4529400"/>
            </a:xfrm>
            <a:prstGeom prst="rect">
              <a:avLst/>
            </a:prstGeom>
            <a:solidFill>
              <a:srgbClr val="D0CEC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8"/>
            <p:cNvSpPr/>
            <p:nvPr/>
          </p:nvSpPr>
          <p:spPr>
            <a:xfrm>
              <a:off x="718660" y="1680257"/>
              <a:ext cx="4760700" cy="416040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51" name="Google Shape;151;p18"/>
          <p:cNvSpPr txBox="1"/>
          <p:nvPr/>
        </p:nvSpPr>
        <p:spPr>
          <a:xfrm>
            <a:off x="1224750" y="495375"/>
            <a:ext cx="9742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C00000"/>
                </a:solidFill>
                <a:latin typeface="Helvetica Neue"/>
                <a:ea typeface="Helvetica Neue"/>
                <a:cs typeface="Helvetica Neue"/>
                <a:sym typeface="Helvetica Neue"/>
              </a:rPr>
              <a:t>Applying Quantum Algorithms</a:t>
            </a:r>
            <a:endParaRPr sz="4000" b="1">
              <a:latin typeface="Helvetica Neue"/>
              <a:ea typeface="Helvetica Neue"/>
              <a:cs typeface="Helvetica Neue"/>
              <a:sym typeface="Helvetica Neue"/>
            </a:endParaRPr>
          </a:p>
        </p:txBody>
      </p:sp>
      <p:pic>
        <p:nvPicPr>
          <p:cNvPr id="152" name="Google Shape;152;p18"/>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153" name="Google Shape;153;p18"/>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6</a:t>
            </a:fld>
            <a:endParaRPr sz="2200">
              <a:solidFill>
                <a:srgbClr val="B31B1B"/>
              </a:solidFill>
              <a:latin typeface="Calibri"/>
              <a:ea typeface="Calibri"/>
              <a:cs typeface="Calibri"/>
              <a:sym typeface="Calibri"/>
            </a:endParaRPr>
          </a:p>
        </p:txBody>
      </p:sp>
      <p:pic>
        <p:nvPicPr>
          <p:cNvPr id="154" name="Google Shape;154;p18"/>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155" name="Google Shape;155;p18"/>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156" name="Google Shape;156;p18"/>
          <p:cNvSpPr txBox="1"/>
          <p:nvPr/>
        </p:nvSpPr>
        <p:spPr>
          <a:xfrm>
            <a:off x="6624781" y="2542175"/>
            <a:ext cx="4769100" cy="14118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115000"/>
              </a:lnSpc>
              <a:spcBef>
                <a:spcPts val="300"/>
              </a:spcBef>
              <a:spcAft>
                <a:spcPts val="0"/>
              </a:spcAft>
              <a:buClr>
                <a:schemeClr val="dk1"/>
              </a:buClr>
              <a:buSzPts val="2000"/>
              <a:buFont typeface="IBM Plex Sans"/>
              <a:buChar char="●"/>
            </a:pPr>
            <a:r>
              <a:rPr lang="en-US" sz="2000">
                <a:solidFill>
                  <a:schemeClr val="dk1"/>
                </a:solidFill>
                <a:latin typeface="IBM Plex Sans"/>
                <a:ea typeface="IBM Plex Sans"/>
                <a:cs typeface="IBM Plex Sans"/>
                <a:sym typeface="IBM Plex Sans"/>
              </a:rPr>
              <a:t>For application on a quantum computer, the max-cut equation is equivalent to minimizing the Ising Hamiltonian (below)</a:t>
            </a:r>
            <a:endParaRPr sz="2000">
              <a:solidFill>
                <a:schemeClr val="dk1"/>
              </a:solidFill>
              <a:latin typeface="IBM Plex Sans"/>
              <a:ea typeface="IBM Plex Sans"/>
              <a:cs typeface="IBM Plex Sans"/>
              <a:sym typeface="IBM Plex Sans"/>
            </a:endParaRPr>
          </a:p>
        </p:txBody>
      </p:sp>
      <p:cxnSp>
        <p:nvCxnSpPr>
          <p:cNvPr id="157" name="Google Shape;157;p18"/>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pic>
        <p:nvPicPr>
          <p:cNvPr id="159" name="Google Shape;159;p18"/>
          <p:cNvPicPr preferRelativeResize="0"/>
          <p:nvPr/>
        </p:nvPicPr>
        <p:blipFill>
          <a:blip r:embed="rId5">
            <a:alphaModFix/>
          </a:blip>
          <a:stretch>
            <a:fillRect/>
          </a:stretch>
        </p:blipFill>
        <p:spPr>
          <a:xfrm>
            <a:off x="755236" y="2643746"/>
            <a:ext cx="5343964" cy="3630410"/>
          </a:xfrm>
          <a:prstGeom prst="rect">
            <a:avLst/>
          </a:prstGeom>
          <a:noFill/>
          <a:ln>
            <a:noFill/>
          </a:ln>
        </p:spPr>
      </p:pic>
      <p:sp>
        <p:nvSpPr>
          <p:cNvPr id="160" name="Google Shape;160;p18"/>
          <p:cNvSpPr txBox="1"/>
          <p:nvPr/>
        </p:nvSpPr>
        <p:spPr>
          <a:xfrm>
            <a:off x="533375" y="1256900"/>
            <a:ext cx="110490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0"/>
              </a:spcAft>
              <a:buNone/>
            </a:pPr>
            <a:r>
              <a:rPr lang="en-US" sz="2000">
                <a:solidFill>
                  <a:schemeClr val="dk1"/>
                </a:solidFill>
                <a:latin typeface="IBM Plex Sans"/>
                <a:ea typeface="IBM Plex Sans"/>
                <a:cs typeface="IBM Plex Sans"/>
                <a:sym typeface="IBM Plex Sans"/>
              </a:rPr>
              <a:t>We can use the maximum-cut equation to help the network firewall decide which connections to block or accept. The Max-Cut equation is an np-hard optimization problem that finds the partition in a graph that returns the maximum value</a:t>
            </a:r>
            <a:endParaRPr sz="2000">
              <a:solidFill>
                <a:schemeClr val="dk1"/>
              </a:solidFill>
              <a:latin typeface="IBM Plex Sans"/>
              <a:ea typeface="IBM Plex Sans"/>
              <a:cs typeface="IBM Plex Sans"/>
              <a:sym typeface="IBM Plex Sans"/>
            </a:endParaRPr>
          </a:p>
        </p:txBody>
      </p:sp>
      <p:sp>
        <p:nvSpPr>
          <p:cNvPr id="161" name="Google Shape;161;p18"/>
          <p:cNvSpPr txBox="1"/>
          <p:nvPr/>
        </p:nvSpPr>
        <p:spPr>
          <a:xfrm>
            <a:off x="6615331" y="5583700"/>
            <a:ext cx="4788000" cy="846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IBM Plex Sans"/>
              <a:buChar char="●"/>
            </a:pPr>
            <a:r>
              <a:rPr lang="en-US" sz="2000">
                <a:latin typeface="IBM Plex Sans"/>
                <a:ea typeface="IBM Plex Sans"/>
                <a:cs typeface="IBM Plex Sans"/>
                <a:sym typeface="IBM Plex Sans"/>
              </a:rPr>
              <a:t>The solution found by the QC can be used to stop an ongoing attack.</a:t>
            </a:r>
            <a:endParaRPr sz="2000">
              <a:latin typeface="IBM Plex Sans"/>
              <a:ea typeface="IBM Plex Sans"/>
              <a:cs typeface="IBM Plex Sans"/>
              <a:sym typeface="IBM Plex Sans"/>
            </a:endParaRPr>
          </a:p>
        </p:txBody>
      </p:sp>
      <p:pic>
        <p:nvPicPr>
          <p:cNvPr id="162" name="Google Shape;162;p18"/>
          <p:cNvPicPr preferRelativeResize="0"/>
          <p:nvPr/>
        </p:nvPicPr>
        <p:blipFill rotWithShape="1">
          <a:blip r:embed="rId6">
            <a:alphaModFix/>
          </a:blip>
          <a:srcRect l="5450" t="26903" r="3250" b="8500"/>
          <a:stretch/>
        </p:blipFill>
        <p:spPr>
          <a:xfrm>
            <a:off x="7138288" y="4303663"/>
            <a:ext cx="3750149" cy="778127"/>
          </a:xfrm>
          <a:prstGeom prst="rect">
            <a:avLst/>
          </a:prstGeom>
          <a:noFill/>
          <a:ln>
            <a:noFill/>
          </a:ln>
        </p:spPr>
      </p:pic>
      <p:sp>
        <p:nvSpPr>
          <p:cNvPr id="2" name="TextBox 1">
            <a:extLst>
              <a:ext uri="{FF2B5EF4-FFF2-40B4-BE49-F238E27FC236}">
                <a16:creationId xmlns:a16="http://schemas.microsoft.com/office/drawing/2014/main" id="{C921EE1B-9781-88EB-92B3-8B2357C7064C}"/>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39">
          <a:extLst>
            <a:ext uri="{FF2B5EF4-FFF2-40B4-BE49-F238E27FC236}">
              <a16:creationId xmlns:a16="http://schemas.microsoft.com/office/drawing/2014/main" id="{FC2ABF01-1A59-9F83-206F-CE1A43C4B416}"/>
            </a:ext>
          </a:extLst>
        </p:cNvPr>
        <p:cNvGrpSpPr/>
        <p:nvPr/>
      </p:nvGrpSpPr>
      <p:grpSpPr>
        <a:xfrm>
          <a:off x="0" y="0"/>
          <a:ext cx="0" cy="0"/>
          <a:chOff x="0" y="0"/>
          <a:chExt cx="0" cy="0"/>
        </a:xfrm>
      </p:grpSpPr>
      <p:sp>
        <p:nvSpPr>
          <p:cNvPr id="440" name="Google Shape;440;p36">
            <a:extLst>
              <a:ext uri="{FF2B5EF4-FFF2-40B4-BE49-F238E27FC236}">
                <a16:creationId xmlns:a16="http://schemas.microsoft.com/office/drawing/2014/main" id="{2C7D24D8-8D77-F386-09BB-AB1CFA11EC05}"/>
              </a:ext>
            </a:extLst>
          </p:cNvPr>
          <p:cNvSpPr txBox="1"/>
          <p:nvPr/>
        </p:nvSpPr>
        <p:spPr>
          <a:xfrm>
            <a:off x="1247100" y="332825"/>
            <a:ext cx="96978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C00000"/>
                </a:solidFill>
                <a:latin typeface="Helvetica Neue"/>
                <a:sym typeface="Helvetica Neue"/>
              </a:rPr>
              <a:t>Quantum Computer Architecture</a:t>
            </a:r>
          </a:p>
          <a:p>
            <a:pPr marL="0" marR="0" lvl="0" indent="0" algn="ctr" rtl="0">
              <a:spcBef>
                <a:spcPts val="0"/>
              </a:spcBef>
              <a:spcAft>
                <a:spcPts val="0"/>
              </a:spcAft>
              <a:buNone/>
            </a:pPr>
            <a:r>
              <a:rPr lang="en-US" sz="2800" b="1" dirty="0">
                <a:solidFill>
                  <a:srgbClr val="C00000"/>
                </a:solidFill>
                <a:latin typeface="Helvetica Neue"/>
                <a:sym typeface="Helvetica Neue"/>
              </a:rPr>
              <a:t>Mapping Problems to the Heavy Hex Design</a:t>
            </a:r>
            <a:endParaRPr sz="2800" dirty="0"/>
          </a:p>
        </p:txBody>
      </p:sp>
      <p:pic>
        <p:nvPicPr>
          <p:cNvPr id="441" name="Google Shape;441;p36">
            <a:extLst>
              <a:ext uri="{FF2B5EF4-FFF2-40B4-BE49-F238E27FC236}">
                <a16:creationId xmlns:a16="http://schemas.microsoft.com/office/drawing/2014/main" id="{50016DF7-3CDC-7D41-3212-C30CFA842660}"/>
              </a:ext>
            </a:extLst>
          </p:cNvPr>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442" name="Google Shape;442;p36">
            <a:extLst>
              <a:ext uri="{FF2B5EF4-FFF2-40B4-BE49-F238E27FC236}">
                <a16:creationId xmlns:a16="http://schemas.microsoft.com/office/drawing/2014/main" id="{175878FC-6EE6-58EB-CD14-A45851942395}"/>
              </a:ext>
            </a:extLst>
          </p:cNvPr>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7</a:t>
            </a:fld>
            <a:endParaRPr sz="2200">
              <a:solidFill>
                <a:srgbClr val="B31B1B"/>
              </a:solidFill>
              <a:latin typeface="Calibri"/>
              <a:ea typeface="Calibri"/>
              <a:cs typeface="Calibri"/>
              <a:sym typeface="Calibri"/>
            </a:endParaRPr>
          </a:p>
        </p:txBody>
      </p:sp>
      <p:pic>
        <p:nvPicPr>
          <p:cNvPr id="443" name="Google Shape;443;p36">
            <a:extLst>
              <a:ext uri="{FF2B5EF4-FFF2-40B4-BE49-F238E27FC236}">
                <a16:creationId xmlns:a16="http://schemas.microsoft.com/office/drawing/2014/main" id="{A897AE7B-2726-0B39-2F4E-571DCAB67AF5}"/>
              </a:ext>
            </a:extLst>
          </p:cNvPr>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444" name="Google Shape;444;p36">
            <a:extLst>
              <a:ext uri="{FF2B5EF4-FFF2-40B4-BE49-F238E27FC236}">
                <a16:creationId xmlns:a16="http://schemas.microsoft.com/office/drawing/2014/main" id="{97E934F0-1ACE-2668-AC92-B69EDE46763F}"/>
              </a:ext>
            </a:extLst>
          </p:cNvPr>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445" name="Google Shape;445;p36">
            <a:extLst>
              <a:ext uri="{FF2B5EF4-FFF2-40B4-BE49-F238E27FC236}">
                <a16:creationId xmlns:a16="http://schemas.microsoft.com/office/drawing/2014/main" id="{602B4824-C075-D411-1160-CBECF4DC63FA}"/>
              </a:ext>
            </a:extLst>
          </p:cNvPr>
          <p:cNvSpPr txBox="1"/>
          <p:nvPr/>
        </p:nvSpPr>
        <p:spPr>
          <a:xfrm>
            <a:off x="6355042" y="1730266"/>
            <a:ext cx="5141156" cy="4421100"/>
          </a:xfrm>
          <a:prstGeom prst="rect">
            <a:avLst/>
          </a:prstGeom>
          <a:noFill/>
          <a:ln>
            <a:noFill/>
          </a:ln>
        </p:spPr>
        <p:txBody>
          <a:bodyPr spcFirstLastPara="1" wrap="square" lIns="91425" tIns="45700" rIns="91425" bIns="45700" anchor="t" anchorCtr="0">
            <a:normAutofit fontScale="77500" lnSpcReduction="20000"/>
          </a:bodyPr>
          <a:lstStyle/>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Each unit cell consists of a hexagonal arrangement of qubits, with an additional qubit on each edge</a:t>
            </a:r>
            <a:br>
              <a:rPr lang="en-US" sz="2100" dirty="0">
                <a:solidFill>
                  <a:schemeClr val="dk1"/>
                </a:solidFill>
                <a:latin typeface="IBM Plex Sans"/>
                <a:ea typeface="IBM Plex Sans"/>
                <a:cs typeface="IBM Plex Sans"/>
                <a:sym typeface="IBM Plex Sans"/>
              </a:rPr>
            </a:br>
            <a:endParaRPr lang="en-US" sz="2100" dirty="0">
              <a:solidFill>
                <a:schemeClr val="dk1"/>
              </a:solidFill>
              <a:latin typeface="IBM Plex Sans"/>
              <a:ea typeface="IBM Plex Sans"/>
              <a:cs typeface="IBM Plex Sans"/>
              <a:sym typeface="IBM Plex Sans"/>
            </a:endParaRP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Some qubits have 3 neighbors, some only have 2</a:t>
            </a: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Swap gates can access qubits that are further away, but these introduce noise</a:t>
            </a: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Nearest neighbor problems that don’t require swap gates map best to this architecture</a:t>
            </a:r>
            <a:br>
              <a:rPr lang="en-US" sz="2100" dirty="0">
                <a:solidFill>
                  <a:schemeClr val="dk1"/>
                </a:solidFill>
                <a:latin typeface="IBM Plex Sans"/>
                <a:ea typeface="IBM Plex Sans"/>
                <a:cs typeface="IBM Plex Sans"/>
                <a:sym typeface="IBM Plex Sans"/>
              </a:rPr>
            </a:br>
            <a:endParaRPr lang="en-US" sz="2100" dirty="0">
              <a:solidFill>
                <a:schemeClr val="dk1"/>
              </a:solidFill>
              <a:latin typeface="IBM Plex Sans"/>
              <a:ea typeface="IBM Plex Sans"/>
              <a:cs typeface="IBM Plex Sans"/>
              <a:sym typeface="IBM Plex Sans"/>
            </a:endParaRP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We represent our problem and observables as a decomposition into sparse Pauli operators (and their tensor products).  </a:t>
            </a: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Variational optimizers such as QAOA, VQE may also be expressed as spin Hamiltonians which map well to a heavy hex architecture</a:t>
            </a:r>
          </a:p>
        </p:txBody>
      </p:sp>
      <p:cxnSp>
        <p:nvCxnSpPr>
          <p:cNvPr id="446" name="Google Shape;446;p36">
            <a:extLst>
              <a:ext uri="{FF2B5EF4-FFF2-40B4-BE49-F238E27FC236}">
                <a16:creationId xmlns:a16="http://schemas.microsoft.com/office/drawing/2014/main" id="{294AE347-8A81-7DDD-28F1-0519C77EC57F}"/>
              </a:ext>
            </a:extLst>
          </p:cNvPr>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 name="TextBox 1">
            <a:extLst>
              <a:ext uri="{FF2B5EF4-FFF2-40B4-BE49-F238E27FC236}">
                <a16:creationId xmlns:a16="http://schemas.microsoft.com/office/drawing/2014/main" id="{586C11EC-C486-A09E-6FF6-E3193E1C0F73}"/>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pic>
        <p:nvPicPr>
          <p:cNvPr id="5" name="Picture 4">
            <a:extLst>
              <a:ext uri="{FF2B5EF4-FFF2-40B4-BE49-F238E27FC236}">
                <a16:creationId xmlns:a16="http://schemas.microsoft.com/office/drawing/2014/main" id="{FA610BE9-97E1-7E1B-1E00-A67D49FA8A28}"/>
              </a:ext>
            </a:extLst>
          </p:cNvPr>
          <p:cNvPicPr>
            <a:picLocks noChangeAspect="1"/>
          </p:cNvPicPr>
          <p:nvPr/>
        </p:nvPicPr>
        <p:blipFill>
          <a:blip r:embed="rId5"/>
          <a:stretch>
            <a:fillRect/>
          </a:stretch>
        </p:blipFill>
        <p:spPr>
          <a:xfrm>
            <a:off x="2143051" y="1407048"/>
            <a:ext cx="2876698" cy="2692538"/>
          </a:xfrm>
          <a:prstGeom prst="rect">
            <a:avLst/>
          </a:prstGeom>
        </p:spPr>
      </p:pic>
      <p:sp>
        <p:nvSpPr>
          <p:cNvPr id="6" name="Google Shape;445;p36">
            <a:extLst>
              <a:ext uri="{FF2B5EF4-FFF2-40B4-BE49-F238E27FC236}">
                <a16:creationId xmlns:a16="http://schemas.microsoft.com/office/drawing/2014/main" id="{859D9115-6C13-3B15-2042-AD223445E191}"/>
              </a:ext>
            </a:extLst>
          </p:cNvPr>
          <p:cNvSpPr txBox="1"/>
          <p:nvPr/>
        </p:nvSpPr>
        <p:spPr>
          <a:xfrm>
            <a:off x="1694987" y="4075228"/>
            <a:ext cx="3772826" cy="1107422"/>
          </a:xfrm>
          <a:prstGeom prst="rect">
            <a:avLst/>
          </a:prstGeom>
          <a:noFill/>
          <a:ln>
            <a:noFill/>
          </a:ln>
        </p:spPr>
        <p:txBody>
          <a:bodyPr spcFirstLastPara="1" wrap="square" lIns="91425" tIns="45700" rIns="91425" bIns="45700" anchor="t" anchorCtr="0">
            <a:normAutofit/>
          </a:bodyPr>
          <a:lstStyle/>
          <a:p>
            <a:pPr marL="95250" lvl="0">
              <a:lnSpc>
                <a:spcPct val="115000"/>
              </a:lnSpc>
              <a:buClr>
                <a:schemeClr val="dk1"/>
              </a:buClr>
              <a:buSzPts val="2100"/>
            </a:pPr>
            <a:r>
              <a:rPr lang="en-US" dirty="0"/>
              <a:t>Three unit cells of the heavy-hex lattice. Colors indicate the pattern of three distinct frequencies for control (dark blue) and two sets of target qubits (green and purple)</a:t>
            </a:r>
            <a:endParaRPr lang="en-US" sz="2100" dirty="0">
              <a:solidFill>
                <a:schemeClr val="dk1"/>
              </a:solidFill>
              <a:latin typeface="IBM Plex Sans"/>
              <a:ea typeface="IBM Plex Sans"/>
              <a:cs typeface="IBM Plex Sans"/>
              <a:sym typeface="IBM Plex Sans"/>
            </a:endParaRPr>
          </a:p>
        </p:txBody>
      </p:sp>
    </p:spTree>
    <p:extLst>
      <p:ext uri="{BB962C8B-B14F-4D97-AF65-F5344CB8AC3E}">
        <p14:creationId xmlns:p14="http://schemas.microsoft.com/office/powerpoint/2010/main" val="1460320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a:extLst>
            <a:ext uri="{FF2B5EF4-FFF2-40B4-BE49-F238E27FC236}">
              <a16:creationId xmlns:a16="http://schemas.microsoft.com/office/drawing/2014/main" id="{E408D362-AD31-5FB6-16C1-52033B830B57}"/>
            </a:ext>
          </a:extLst>
        </p:cNvPr>
        <p:cNvGrpSpPr/>
        <p:nvPr/>
      </p:nvGrpSpPr>
      <p:grpSpPr>
        <a:xfrm>
          <a:off x="0" y="0"/>
          <a:ext cx="0" cy="0"/>
          <a:chOff x="0" y="0"/>
          <a:chExt cx="0" cy="0"/>
        </a:xfrm>
      </p:grpSpPr>
      <p:sp>
        <p:nvSpPr>
          <p:cNvPr id="440" name="Google Shape;440;p36">
            <a:extLst>
              <a:ext uri="{FF2B5EF4-FFF2-40B4-BE49-F238E27FC236}">
                <a16:creationId xmlns:a16="http://schemas.microsoft.com/office/drawing/2014/main" id="{D66EA00A-92B1-2AB1-C960-55AA3C725EFD}"/>
              </a:ext>
            </a:extLst>
          </p:cNvPr>
          <p:cNvSpPr txBox="1"/>
          <p:nvPr/>
        </p:nvSpPr>
        <p:spPr>
          <a:xfrm>
            <a:off x="1247100" y="332825"/>
            <a:ext cx="9697800"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C00000"/>
                </a:solidFill>
                <a:latin typeface="Helvetica Neue"/>
                <a:sym typeface="Helvetica Neue"/>
              </a:rPr>
              <a:t>Quantum Computer Architecture</a:t>
            </a:r>
          </a:p>
          <a:p>
            <a:pPr marL="0" marR="0" lvl="0" indent="0" algn="ctr" rtl="0">
              <a:spcBef>
                <a:spcPts val="0"/>
              </a:spcBef>
              <a:spcAft>
                <a:spcPts val="0"/>
              </a:spcAft>
              <a:buNone/>
            </a:pPr>
            <a:r>
              <a:rPr lang="en-US" sz="2800" b="1" dirty="0">
                <a:solidFill>
                  <a:srgbClr val="C00000"/>
                </a:solidFill>
                <a:latin typeface="Helvetica Neue"/>
                <a:sym typeface="Helvetica Neue"/>
              </a:rPr>
              <a:t>Mapping Problems to the Heavy Hex Design</a:t>
            </a:r>
            <a:endParaRPr sz="2800" dirty="0"/>
          </a:p>
        </p:txBody>
      </p:sp>
      <p:pic>
        <p:nvPicPr>
          <p:cNvPr id="441" name="Google Shape;441;p36">
            <a:extLst>
              <a:ext uri="{FF2B5EF4-FFF2-40B4-BE49-F238E27FC236}">
                <a16:creationId xmlns:a16="http://schemas.microsoft.com/office/drawing/2014/main" id="{2D552351-20E8-B8CA-4C3E-B77E61FDEC9C}"/>
              </a:ext>
            </a:extLst>
          </p:cNvPr>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442" name="Google Shape;442;p36">
            <a:extLst>
              <a:ext uri="{FF2B5EF4-FFF2-40B4-BE49-F238E27FC236}">
                <a16:creationId xmlns:a16="http://schemas.microsoft.com/office/drawing/2014/main" id="{754C7D8C-29BC-821A-E8B4-C914D724A519}"/>
              </a:ext>
            </a:extLst>
          </p:cNvPr>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8</a:t>
            </a:fld>
            <a:endParaRPr sz="2200">
              <a:solidFill>
                <a:srgbClr val="B31B1B"/>
              </a:solidFill>
              <a:latin typeface="Calibri"/>
              <a:ea typeface="Calibri"/>
              <a:cs typeface="Calibri"/>
              <a:sym typeface="Calibri"/>
            </a:endParaRPr>
          </a:p>
        </p:txBody>
      </p:sp>
      <p:pic>
        <p:nvPicPr>
          <p:cNvPr id="443" name="Google Shape;443;p36">
            <a:extLst>
              <a:ext uri="{FF2B5EF4-FFF2-40B4-BE49-F238E27FC236}">
                <a16:creationId xmlns:a16="http://schemas.microsoft.com/office/drawing/2014/main" id="{6254C5CF-E660-B135-98B5-5BB6F0CBB7D0}"/>
              </a:ext>
            </a:extLst>
          </p:cNvPr>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444" name="Google Shape;444;p36">
            <a:extLst>
              <a:ext uri="{FF2B5EF4-FFF2-40B4-BE49-F238E27FC236}">
                <a16:creationId xmlns:a16="http://schemas.microsoft.com/office/drawing/2014/main" id="{5D0893EF-4C8A-BF1D-4AF0-490A3731DBEE}"/>
              </a:ext>
            </a:extLst>
          </p:cNvPr>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445" name="Google Shape;445;p36">
            <a:extLst>
              <a:ext uri="{FF2B5EF4-FFF2-40B4-BE49-F238E27FC236}">
                <a16:creationId xmlns:a16="http://schemas.microsoft.com/office/drawing/2014/main" id="{8C7F048E-554C-E5CF-EDC0-6C69FA317477}"/>
              </a:ext>
            </a:extLst>
          </p:cNvPr>
          <p:cNvSpPr txBox="1"/>
          <p:nvPr/>
        </p:nvSpPr>
        <p:spPr>
          <a:xfrm>
            <a:off x="6844044" y="1619583"/>
            <a:ext cx="5141156" cy="4421100"/>
          </a:xfrm>
          <a:prstGeom prst="rect">
            <a:avLst/>
          </a:prstGeom>
          <a:noFill/>
          <a:ln>
            <a:noFill/>
          </a:ln>
        </p:spPr>
        <p:txBody>
          <a:bodyPr spcFirstLastPara="1" wrap="square" lIns="91425" tIns="45700" rIns="91425" bIns="45700" anchor="t" anchorCtr="0">
            <a:normAutofit fontScale="77500" lnSpcReduction="20000"/>
          </a:bodyPr>
          <a:lstStyle/>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Each unit cell consists of a hexagonal arrangement of qubits, with an additional qubit on each edge</a:t>
            </a:r>
            <a:br>
              <a:rPr lang="en-US" sz="2100" dirty="0">
                <a:solidFill>
                  <a:schemeClr val="dk1"/>
                </a:solidFill>
                <a:latin typeface="IBM Plex Sans"/>
                <a:ea typeface="IBM Plex Sans"/>
                <a:cs typeface="IBM Plex Sans"/>
                <a:sym typeface="IBM Plex Sans"/>
              </a:rPr>
            </a:br>
            <a:endParaRPr lang="en-US" sz="2100" dirty="0">
              <a:solidFill>
                <a:schemeClr val="dk1"/>
              </a:solidFill>
              <a:latin typeface="IBM Plex Sans"/>
              <a:ea typeface="IBM Plex Sans"/>
              <a:cs typeface="IBM Plex Sans"/>
              <a:sym typeface="IBM Plex Sans"/>
            </a:endParaRP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Some qubits have 3 neighbors, some only have 2</a:t>
            </a: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Swap gates can access qubits that are further away, but these introduce noise</a:t>
            </a: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Nearest neighbor problems that don’t require swap gates map best to this architecture</a:t>
            </a:r>
            <a:br>
              <a:rPr lang="en-US" sz="2100" dirty="0">
                <a:solidFill>
                  <a:schemeClr val="dk1"/>
                </a:solidFill>
                <a:latin typeface="IBM Plex Sans"/>
                <a:ea typeface="IBM Plex Sans"/>
                <a:cs typeface="IBM Plex Sans"/>
                <a:sym typeface="IBM Plex Sans"/>
              </a:rPr>
            </a:br>
            <a:endParaRPr lang="en-US" sz="2100" dirty="0">
              <a:solidFill>
                <a:schemeClr val="dk1"/>
              </a:solidFill>
              <a:latin typeface="IBM Plex Sans"/>
              <a:ea typeface="IBM Plex Sans"/>
              <a:cs typeface="IBM Plex Sans"/>
              <a:sym typeface="IBM Plex Sans"/>
            </a:endParaRP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We represent our problem and observables as a decomposition into sparse Pauli operators (and their tensor products).  </a:t>
            </a: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Variational optimizers such as QAOA, VQE may also be expressed as spin Hamiltonians which map well to a heavy hex architecture</a:t>
            </a:r>
          </a:p>
        </p:txBody>
      </p:sp>
      <p:cxnSp>
        <p:nvCxnSpPr>
          <p:cNvPr id="446" name="Google Shape;446;p36">
            <a:extLst>
              <a:ext uri="{FF2B5EF4-FFF2-40B4-BE49-F238E27FC236}">
                <a16:creationId xmlns:a16="http://schemas.microsoft.com/office/drawing/2014/main" id="{6F4B8EB9-C9A4-D411-782A-2CE825872719}"/>
              </a:ext>
            </a:extLst>
          </p:cNvPr>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 name="TextBox 1">
            <a:extLst>
              <a:ext uri="{FF2B5EF4-FFF2-40B4-BE49-F238E27FC236}">
                <a16:creationId xmlns:a16="http://schemas.microsoft.com/office/drawing/2014/main" id="{198E9FCE-5210-E45F-086A-572341D7C927}"/>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pic>
        <p:nvPicPr>
          <p:cNvPr id="5" name="Picture 4">
            <a:extLst>
              <a:ext uri="{FF2B5EF4-FFF2-40B4-BE49-F238E27FC236}">
                <a16:creationId xmlns:a16="http://schemas.microsoft.com/office/drawing/2014/main" id="{68BA226D-9481-A4A9-EDEC-F2B4BAA59AEA}"/>
              </a:ext>
            </a:extLst>
          </p:cNvPr>
          <p:cNvPicPr>
            <a:picLocks noChangeAspect="1"/>
          </p:cNvPicPr>
          <p:nvPr/>
        </p:nvPicPr>
        <p:blipFill>
          <a:blip r:embed="rId5"/>
          <a:stretch>
            <a:fillRect/>
          </a:stretch>
        </p:blipFill>
        <p:spPr>
          <a:xfrm>
            <a:off x="131371" y="1218946"/>
            <a:ext cx="2876698" cy="2692538"/>
          </a:xfrm>
          <a:prstGeom prst="rect">
            <a:avLst/>
          </a:prstGeom>
        </p:spPr>
      </p:pic>
      <p:sp>
        <p:nvSpPr>
          <p:cNvPr id="6" name="Google Shape;445;p36">
            <a:extLst>
              <a:ext uri="{FF2B5EF4-FFF2-40B4-BE49-F238E27FC236}">
                <a16:creationId xmlns:a16="http://schemas.microsoft.com/office/drawing/2014/main" id="{A17B79BE-06F9-5E6A-0A41-B5C2ACD3554C}"/>
              </a:ext>
            </a:extLst>
          </p:cNvPr>
          <p:cNvSpPr txBox="1"/>
          <p:nvPr/>
        </p:nvSpPr>
        <p:spPr>
          <a:xfrm>
            <a:off x="206800" y="4243894"/>
            <a:ext cx="3094184" cy="1107422"/>
          </a:xfrm>
          <a:prstGeom prst="rect">
            <a:avLst/>
          </a:prstGeom>
          <a:noFill/>
          <a:ln>
            <a:noFill/>
          </a:ln>
        </p:spPr>
        <p:txBody>
          <a:bodyPr spcFirstLastPara="1" wrap="square" lIns="91425" tIns="45700" rIns="91425" bIns="45700" anchor="t" anchorCtr="0">
            <a:normAutofit fontScale="92500" lnSpcReduction="20000"/>
          </a:bodyPr>
          <a:lstStyle/>
          <a:p>
            <a:pPr marL="95250" lvl="0">
              <a:lnSpc>
                <a:spcPct val="115000"/>
              </a:lnSpc>
              <a:buClr>
                <a:schemeClr val="dk1"/>
              </a:buClr>
              <a:buSzPts val="2100"/>
            </a:pPr>
            <a:r>
              <a:rPr lang="en-US" dirty="0"/>
              <a:t>Three unit cells of the heavy-hex lattice. Colors indicate the pattern of three distinct frequencies for control (dark blue) and two sets of target qubits (green and purple)</a:t>
            </a:r>
            <a:endParaRPr lang="en-US" sz="2100" dirty="0">
              <a:solidFill>
                <a:schemeClr val="dk1"/>
              </a:solidFill>
              <a:latin typeface="IBM Plex Sans"/>
              <a:ea typeface="IBM Plex Sans"/>
              <a:cs typeface="IBM Plex Sans"/>
              <a:sym typeface="IBM Plex Sans"/>
            </a:endParaRPr>
          </a:p>
        </p:txBody>
      </p:sp>
      <p:pic>
        <p:nvPicPr>
          <p:cNvPr id="3" name="Picture 2">
            <a:extLst>
              <a:ext uri="{FF2B5EF4-FFF2-40B4-BE49-F238E27FC236}">
                <a16:creationId xmlns:a16="http://schemas.microsoft.com/office/drawing/2014/main" id="{3D54AE04-3F46-D320-6D5B-1ECCC4D1BCB3}"/>
              </a:ext>
            </a:extLst>
          </p:cNvPr>
          <p:cNvPicPr>
            <a:picLocks noChangeAspect="1"/>
          </p:cNvPicPr>
          <p:nvPr/>
        </p:nvPicPr>
        <p:blipFill>
          <a:blip r:embed="rId6"/>
          <a:stretch>
            <a:fillRect/>
          </a:stretch>
        </p:blipFill>
        <p:spPr>
          <a:xfrm>
            <a:off x="3613701" y="1404243"/>
            <a:ext cx="3178324" cy="2466034"/>
          </a:xfrm>
          <a:prstGeom prst="rect">
            <a:avLst/>
          </a:prstGeom>
        </p:spPr>
      </p:pic>
      <p:sp>
        <p:nvSpPr>
          <p:cNvPr id="4" name="Google Shape;445;p36">
            <a:extLst>
              <a:ext uri="{FF2B5EF4-FFF2-40B4-BE49-F238E27FC236}">
                <a16:creationId xmlns:a16="http://schemas.microsoft.com/office/drawing/2014/main" id="{EB73393C-54D6-746D-3BA2-0DC975D8365C}"/>
              </a:ext>
            </a:extLst>
          </p:cNvPr>
          <p:cNvSpPr txBox="1"/>
          <p:nvPr/>
        </p:nvSpPr>
        <p:spPr>
          <a:xfrm>
            <a:off x="3525422" y="4300367"/>
            <a:ext cx="3094184" cy="1107422"/>
          </a:xfrm>
          <a:prstGeom prst="rect">
            <a:avLst/>
          </a:prstGeom>
          <a:noFill/>
          <a:ln>
            <a:noFill/>
          </a:ln>
        </p:spPr>
        <p:txBody>
          <a:bodyPr spcFirstLastPara="1" wrap="square" lIns="91425" tIns="45700" rIns="91425" bIns="45700" anchor="t" anchorCtr="0">
            <a:normAutofit/>
          </a:bodyPr>
          <a:lstStyle/>
          <a:p>
            <a:pPr marL="95250" lvl="0">
              <a:lnSpc>
                <a:spcPct val="115000"/>
              </a:lnSpc>
              <a:buClr>
                <a:schemeClr val="dk1"/>
              </a:buClr>
              <a:buSzPts val="2100"/>
            </a:pPr>
            <a:r>
              <a:rPr lang="en-US" dirty="0"/>
              <a:t>Visualization of the 127 qubit heavy hex lattice (false colors indicate 3 layers of controlled Z-gates and nodes with vertex connectivity</a:t>
            </a:r>
            <a:endParaRPr lang="en-US" sz="2100" dirty="0">
              <a:solidFill>
                <a:schemeClr val="dk1"/>
              </a:solidFill>
              <a:latin typeface="IBM Plex Sans"/>
              <a:ea typeface="IBM Plex Sans"/>
              <a:cs typeface="IBM Plex Sans"/>
              <a:sym typeface="IBM Plex Sans"/>
            </a:endParaRPr>
          </a:p>
        </p:txBody>
      </p:sp>
    </p:spTree>
    <p:extLst>
      <p:ext uri="{BB962C8B-B14F-4D97-AF65-F5344CB8AC3E}">
        <p14:creationId xmlns:p14="http://schemas.microsoft.com/office/powerpoint/2010/main" val="283186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39">
          <a:extLst>
            <a:ext uri="{FF2B5EF4-FFF2-40B4-BE49-F238E27FC236}">
              <a16:creationId xmlns:a16="http://schemas.microsoft.com/office/drawing/2014/main" id="{CD7438CC-FAB0-1764-AB0D-30A9EAE132CF}"/>
            </a:ext>
          </a:extLst>
        </p:cNvPr>
        <p:cNvGrpSpPr/>
        <p:nvPr/>
      </p:nvGrpSpPr>
      <p:grpSpPr>
        <a:xfrm>
          <a:off x="0" y="0"/>
          <a:ext cx="0" cy="0"/>
          <a:chOff x="0" y="0"/>
          <a:chExt cx="0" cy="0"/>
        </a:xfrm>
      </p:grpSpPr>
      <p:sp>
        <p:nvSpPr>
          <p:cNvPr id="440" name="Google Shape;440;p36">
            <a:extLst>
              <a:ext uri="{FF2B5EF4-FFF2-40B4-BE49-F238E27FC236}">
                <a16:creationId xmlns:a16="http://schemas.microsoft.com/office/drawing/2014/main" id="{4A830222-C3B1-E2F6-D9E3-2C9F832E3623}"/>
              </a:ext>
            </a:extLst>
          </p:cNvPr>
          <p:cNvSpPr txBox="1"/>
          <p:nvPr/>
        </p:nvSpPr>
        <p:spPr>
          <a:xfrm>
            <a:off x="1247100" y="332825"/>
            <a:ext cx="9697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C00000"/>
                </a:solidFill>
                <a:latin typeface="Helvetica Neue"/>
                <a:sym typeface="Helvetica Neue"/>
              </a:rPr>
              <a:t>127 Qubit Heavy Hex Design</a:t>
            </a:r>
            <a:endParaRPr sz="2800" dirty="0"/>
          </a:p>
        </p:txBody>
      </p:sp>
      <p:pic>
        <p:nvPicPr>
          <p:cNvPr id="441" name="Google Shape;441;p36">
            <a:extLst>
              <a:ext uri="{FF2B5EF4-FFF2-40B4-BE49-F238E27FC236}">
                <a16:creationId xmlns:a16="http://schemas.microsoft.com/office/drawing/2014/main" id="{E8A55920-43E5-70EA-B061-898232DB0BDB}"/>
              </a:ext>
            </a:extLst>
          </p:cNvPr>
          <p:cNvPicPr preferRelativeResize="0"/>
          <p:nvPr/>
        </p:nvPicPr>
        <p:blipFill rotWithShape="1">
          <a:blip r:embed="rId3">
            <a:alphaModFix/>
          </a:blip>
          <a:srcRect/>
          <a:stretch/>
        </p:blipFill>
        <p:spPr>
          <a:xfrm>
            <a:off x="11028997" y="152400"/>
            <a:ext cx="934402" cy="685800"/>
          </a:xfrm>
          <a:prstGeom prst="rect">
            <a:avLst/>
          </a:prstGeom>
          <a:noFill/>
          <a:ln>
            <a:noFill/>
          </a:ln>
        </p:spPr>
      </p:pic>
      <p:sp>
        <p:nvSpPr>
          <p:cNvPr id="442" name="Google Shape;442;p36">
            <a:extLst>
              <a:ext uri="{FF2B5EF4-FFF2-40B4-BE49-F238E27FC236}">
                <a16:creationId xmlns:a16="http://schemas.microsoft.com/office/drawing/2014/main" id="{27CCF2CB-DDDB-D709-9E43-7F6A47EC5B15}"/>
              </a:ext>
            </a:extLst>
          </p:cNvPr>
          <p:cNvSpPr txBox="1"/>
          <p:nvPr/>
        </p:nvSpPr>
        <p:spPr>
          <a:xfrm rot="-5400000">
            <a:off x="11582401" y="6248400"/>
            <a:ext cx="609600" cy="609600"/>
          </a:xfrm>
          <a:prstGeom prst="rect">
            <a:avLst/>
          </a:prstGeom>
          <a:noFill/>
          <a:ln>
            <a:noFill/>
          </a:ln>
        </p:spPr>
        <p:txBody>
          <a:bodyPr spcFirstLastPara="1" wrap="square" lIns="109725" tIns="91425" rIns="91425" bIns="91425" anchor="b" anchorCtr="0">
            <a:noAutofit/>
          </a:bodyPr>
          <a:lstStyle/>
          <a:p>
            <a:pPr marL="38100" marR="0" lvl="0" indent="0" algn="r" rtl="0">
              <a:lnSpc>
                <a:spcPct val="64090"/>
              </a:lnSpc>
              <a:spcBef>
                <a:spcPts val="0"/>
              </a:spcBef>
              <a:spcAft>
                <a:spcPts val="0"/>
              </a:spcAft>
              <a:buNone/>
            </a:pPr>
            <a:fld id="{00000000-1234-1234-1234-123412341234}" type="slidenum">
              <a:rPr lang="en-US" sz="2200">
                <a:solidFill>
                  <a:srgbClr val="B31B1B"/>
                </a:solidFill>
                <a:latin typeface="Calibri"/>
                <a:ea typeface="Calibri"/>
                <a:cs typeface="Calibri"/>
                <a:sym typeface="Calibri"/>
              </a:rPr>
              <a:t>9</a:t>
            </a:fld>
            <a:endParaRPr sz="2200">
              <a:solidFill>
                <a:srgbClr val="B31B1B"/>
              </a:solidFill>
              <a:latin typeface="Calibri"/>
              <a:ea typeface="Calibri"/>
              <a:cs typeface="Calibri"/>
              <a:sym typeface="Calibri"/>
            </a:endParaRPr>
          </a:p>
        </p:txBody>
      </p:sp>
      <p:pic>
        <p:nvPicPr>
          <p:cNvPr id="443" name="Google Shape;443;p36">
            <a:extLst>
              <a:ext uri="{FF2B5EF4-FFF2-40B4-BE49-F238E27FC236}">
                <a16:creationId xmlns:a16="http://schemas.microsoft.com/office/drawing/2014/main" id="{706B467C-9C2B-A97A-129B-20D52CF0BB3C}"/>
              </a:ext>
            </a:extLst>
          </p:cNvPr>
          <p:cNvPicPr preferRelativeResize="0"/>
          <p:nvPr/>
        </p:nvPicPr>
        <p:blipFill rotWithShape="1">
          <a:blip r:embed="rId4">
            <a:alphaModFix/>
          </a:blip>
          <a:srcRect/>
          <a:stretch/>
        </p:blipFill>
        <p:spPr>
          <a:xfrm>
            <a:off x="11811000" y="4933402"/>
            <a:ext cx="226219" cy="1107281"/>
          </a:xfrm>
          <a:prstGeom prst="rect">
            <a:avLst/>
          </a:prstGeom>
          <a:noFill/>
          <a:ln>
            <a:noFill/>
          </a:ln>
        </p:spPr>
      </p:pic>
      <p:cxnSp>
        <p:nvCxnSpPr>
          <p:cNvPr id="444" name="Google Shape;444;p36">
            <a:extLst>
              <a:ext uri="{FF2B5EF4-FFF2-40B4-BE49-F238E27FC236}">
                <a16:creationId xmlns:a16="http://schemas.microsoft.com/office/drawing/2014/main" id="{0C7ED58E-6714-AFA6-4035-2399296FB0FE}"/>
              </a:ext>
            </a:extLst>
          </p:cNvPr>
          <p:cNvCxnSpPr/>
          <p:nvPr/>
        </p:nvCxnSpPr>
        <p:spPr>
          <a:xfrm>
            <a:off x="11734800" y="6172200"/>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445" name="Google Shape;445;p36">
            <a:extLst>
              <a:ext uri="{FF2B5EF4-FFF2-40B4-BE49-F238E27FC236}">
                <a16:creationId xmlns:a16="http://schemas.microsoft.com/office/drawing/2014/main" id="{3E4FB338-003C-5825-AE72-E651F6F014CE}"/>
              </a:ext>
            </a:extLst>
          </p:cNvPr>
          <p:cNvSpPr txBox="1"/>
          <p:nvPr/>
        </p:nvSpPr>
        <p:spPr>
          <a:xfrm>
            <a:off x="7617551" y="1218450"/>
            <a:ext cx="3772826" cy="4421100"/>
          </a:xfrm>
          <a:prstGeom prst="rect">
            <a:avLst/>
          </a:prstGeom>
          <a:noFill/>
          <a:ln>
            <a:noFill/>
          </a:ln>
        </p:spPr>
        <p:txBody>
          <a:bodyPr spcFirstLastPara="1" wrap="square" lIns="91425" tIns="45700" rIns="91425" bIns="45700" anchor="t" anchorCtr="0">
            <a:normAutofit fontScale="92500"/>
          </a:bodyPr>
          <a:lstStyle/>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Visualization of the Heavy Hex layout of the current 127 qubit RPI quantum computer</a:t>
            </a: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Red, Green, Blue links correspond to the 3 layers of controlled Z-gates</a:t>
            </a: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Within each layer, gates can be executed in parallel </a:t>
            </a:r>
          </a:p>
          <a:p>
            <a:pPr marL="457200" marR="0" lvl="0" indent="-361950" algn="l" rtl="0">
              <a:lnSpc>
                <a:spcPct val="115000"/>
              </a:lnSpc>
              <a:spcBef>
                <a:spcPts val="0"/>
              </a:spcBef>
              <a:spcAft>
                <a:spcPts val="0"/>
              </a:spcAft>
              <a:buClr>
                <a:schemeClr val="dk1"/>
              </a:buClr>
              <a:buSzPts val="2100"/>
              <a:buFont typeface="IBM Plex Sans"/>
              <a:buChar char="●"/>
            </a:pPr>
            <a:r>
              <a:rPr lang="en-US" sz="2100" dirty="0">
                <a:solidFill>
                  <a:schemeClr val="dk1"/>
                </a:solidFill>
                <a:latin typeface="IBM Plex Sans"/>
                <a:ea typeface="IBM Plex Sans"/>
                <a:cs typeface="IBM Plex Sans"/>
                <a:sym typeface="IBM Plex Sans"/>
              </a:rPr>
              <a:t>Shape of the nodes (round, square) corresponds to a vertex of the graph</a:t>
            </a:r>
          </a:p>
        </p:txBody>
      </p:sp>
      <p:cxnSp>
        <p:nvCxnSpPr>
          <p:cNvPr id="446" name="Google Shape;446;p36">
            <a:extLst>
              <a:ext uri="{FF2B5EF4-FFF2-40B4-BE49-F238E27FC236}">
                <a16:creationId xmlns:a16="http://schemas.microsoft.com/office/drawing/2014/main" id="{9F28FC31-4482-8062-A8AC-4CE3B60295BC}"/>
              </a:ext>
            </a:extLst>
          </p:cNvPr>
          <p:cNvCxnSpPr/>
          <p:nvPr/>
        </p:nvCxnSpPr>
        <p:spPr>
          <a:xfrm>
            <a:off x="11734800" y="4801875"/>
            <a:ext cx="381000" cy="0"/>
          </a:xfrm>
          <a:prstGeom prst="straightConnector1">
            <a:avLst/>
          </a:prstGeom>
          <a:noFill/>
          <a:ln w="9525" cap="flat" cmpd="sng">
            <a:solidFill>
              <a:srgbClr val="B31B1B"/>
            </a:solidFill>
            <a:prstDash val="solid"/>
            <a:miter lim="800000"/>
            <a:headEnd type="none" w="sm" len="sm"/>
            <a:tailEnd type="none" w="sm" len="sm"/>
          </a:ln>
        </p:spPr>
      </p:cxnSp>
      <p:sp>
        <p:nvSpPr>
          <p:cNvPr id="2" name="TextBox 1">
            <a:extLst>
              <a:ext uri="{FF2B5EF4-FFF2-40B4-BE49-F238E27FC236}">
                <a16:creationId xmlns:a16="http://schemas.microsoft.com/office/drawing/2014/main" id="{3772A8C0-E7C5-6106-B440-FD5FC85F67FB}"/>
              </a:ext>
            </a:extLst>
          </p:cNvPr>
          <p:cNvSpPr txBox="1"/>
          <p:nvPr/>
        </p:nvSpPr>
        <p:spPr>
          <a:xfrm rot="16200000">
            <a:off x="11483596" y="4152241"/>
            <a:ext cx="822960" cy="400110"/>
          </a:xfrm>
          <a:prstGeom prst="rect">
            <a:avLst/>
          </a:prstGeom>
          <a:noFill/>
        </p:spPr>
        <p:txBody>
          <a:bodyPr wrap="square" rtlCol="0">
            <a:spAutoFit/>
          </a:bodyPr>
          <a:lstStyle/>
          <a:p>
            <a:r>
              <a:rPr lang="en-US" sz="2000" b="1" i="1" dirty="0">
                <a:solidFill>
                  <a:srgbClr val="FF0000"/>
                </a:solidFill>
              </a:rPr>
              <a:t>RPI</a:t>
            </a:r>
          </a:p>
        </p:txBody>
      </p:sp>
      <p:pic>
        <p:nvPicPr>
          <p:cNvPr id="4" name="Picture 3">
            <a:extLst>
              <a:ext uri="{FF2B5EF4-FFF2-40B4-BE49-F238E27FC236}">
                <a16:creationId xmlns:a16="http://schemas.microsoft.com/office/drawing/2014/main" id="{8444B382-418A-5A51-7FF1-545B87034403}"/>
              </a:ext>
            </a:extLst>
          </p:cNvPr>
          <p:cNvPicPr>
            <a:picLocks noChangeAspect="1"/>
          </p:cNvPicPr>
          <p:nvPr/>
        </p:nvPicPr>
        <p:blipFill>
          <a:blip r:embed="rId5"/>
          <a:stretch>
            <a:fillRect/>
          </a:stretch>
        </p:blipFill>
        <p:spPr>
          <a:xfrm>
            <a:off x="1600200" y="1201704"/>
            <a:ext cx="5341843" cy="4144690"/>
          </a:xfrm>
          <a:prstGeom prst="rect">
            <a:avLst/>
          </a:prstGeom>
        </p:spPr>
      </p:pic>
    </p:spTree>
    <p:extLst>
      <p:ext uri="{BB962C8B-B14F-4D97-AF65-F5344CB8AC3E}">
        <p14:creationId xmlns:p14="http://schemas.microsoft.com/office/powerpoint/2010/main" val="285147064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3038</Words>
  <Application>Microsoft Office PowerPoint</Application>
  <PresentationFormat>Widescreen</PresentationFormat>
  <Paragraphs>298</Paragraphs>
  <Slides>27</Slides>
  <Notes>27</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Georgia</vt:lpstr>
      <vt:lpstr>IBM Plex Sans ExtraLight</vt:lpstr>
      <vt:lpstr>Noto Sans Symbols</vt:lpstr>
      <vt:lpstr>IBM Plex Sans Medium</vt:lpstr>
      <vt:lpstr>Helvetica Neue</vt:lpstr>
      <vt:lpstr>IBM Plex Sans SemiBold</vt:lpstr>
      <vt:lpstr>IBM Plex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Noiseless Simulation Results</vt:lpstr>
      <vt:lpstr>Noisy Simulation Results</vt:lpstr>
      <vt:lpstr>PowerPoint Presentation</vt:lpstr>
      <vt:lpstr>PowerPoint Presentation</vt:lpstr>
      <vt:lpstr>Conclusions</vt:lpstr>
      <vt:lpstr>Impact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Casimer M DeCusatis</dc:creator>
  <cp:lastModifiedBy>Casimer DeCusatis</cp:lastModifiedBy>
  <cp:revision>1</cp:revision>
  <dcterms:modified xsi:type="dcterms:W3CDTF">2025-10-04T15:49:32Z</dcterms:modified>
</cp:coreProperties>
</file>